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«Улюблені книжки – улюблених спортсменів»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</a:p>
          <a:p>
            <a:pPr algn="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ХРЛІСП</a:t>
            </a:r>
            <a:endParaRPr lang="uk-UA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Наталя ПОЛЮХОВИЧ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3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79998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624956" cy="320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25922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4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Блог бібліотекаря Микитин Тетяни Петрівни: Афоризми та крилаті висло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704856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683568" y="1835389"/>
            <a:ext cx="5760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Пам'ятай!</a:t>
            </a:r>
          </a:p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uk-U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освідченими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спортсменами - майбутнє України</a:t>
            </a:r>
            <a:r>
              <a:rPr lang="uk-UA" sz="4000" dirty="0" smtClean="0"/>
              <a:t>!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7807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76" y="4725144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7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80919" cy="613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15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808311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спортсменів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люблять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них книга стала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супутником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численних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перельотів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виснажливих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тренувань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81" y="3501008"/>
            <a:ext cx="36004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3" y="3501008"/>
            <a:ext cx="403244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4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086438"/>
            <a:ext cx="403244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Легенда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українського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боксу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Віталій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Кличко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060848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Любить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 є автором.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63050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Віталія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​​Михайло Булгаков.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обожнює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твори. Тому не дивно,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книгою легендарного боксера є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Маргарита».</a:t>
            </a:r>
          </a:p>
        </p:txBody>
      </p:sp>
    </p:spTree>
    <p:extLst>
      <p:ext uri="{BB962C8B-B14F-4D97-AF65-F5344CB8AC3E}">
        <p14:creationId xmlns:p14="http://schemas.microsoft.com/office/powerpoint/2010/main" val="470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2498055"/>
            <a:ext cx="3405054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80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Легенда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українського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боксу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Володимир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Кличко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061" y="1916832"/>
            <a:ext cx="4812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Робінзона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Крузо»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Даніеля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Дефо і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Фінансиста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Теодора Драйзера.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107" y="3858946"/>
            <a:ext cx="2686050" cy="211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246510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5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032448" cy="272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Майк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Тайсон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99141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—- правильно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Добре, коли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вмієш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погано, коли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вмієш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вмієш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9087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 легенда боксу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революційної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Ернесто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 Гевара і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Олівера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Твіста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Чарльза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Діккенса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736304" cy="164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8803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Легенда футболу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Девід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Бекхем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41277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Девіда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Бекхема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роман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Харпер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Убити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пересмішника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60" y="3987306"/>
            <a:ext cx="2088232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86585"/>
            <a:ext cx="2736304" cy="240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02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10445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9614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</a:rPr>
              <a:t>Бронзова призерка Олімпійських ігор</a:t>
            </a:r>
            <a:br>
              <a:rPr lang="uk-UA" sz="2800" b="1" dirty="0" smtClean="0">
                <a:solidFill>
                  <a:schemeClr val="tx1"/>
                </a:solidFill>
              </a:rPr>
            </a:br>
            <a:r>
              <a:rPr lang="uk-UA" sz="2800" b="1" dirty="0" smtClean="0">
                <a:solidFill>
                  <a:schemeClr val="tx1"/>
                </a:solidFill>
              </a:rPr>
              <a:t> українська тенісистка </a:t>
            </a:r>
            <a:br>
              <a:rPr lang="uk-UA" sz="2800" b="1" dirty="0" smtClean="0">
                <a:solidFill>
                  <a:schemeClr val="tx1"/>
                </a:solidFill>
              </a:rPr>
            </a:br>
            <a:r>
              <a:rPr lang="uk-UA" sz="2800" b="1" dirty="0" smtClean="0">
                <a:solidFill>
                  <a:schemeClr val="tx1"/>
                </a:solidFill>
              </a:rPr>
              <a:t>Еліна </a:t>
            </a:r>
            <a:r>
              <a:rPr lang="uk-UA" sz="2800" b="1" dirty="0" err="1" smtClean="0">
                <a:solidFill>
                  <a:schemeClr val="tx1"/>
                </a:solidFill>
              </a:rPr>
              <a:t>Світоліна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0485" y="1772816"/>
            <a:ext cx="4320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Світоліна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прозаїком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Ніколаса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Спаркса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зачитується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Кіосакі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58968"/>
            <a:ext cx="2160240" cy="16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81905" y="4572719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Кійосакі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нар. 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1947,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Гаваї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США)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автор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автор книг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Квадрант грошового потоку»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бестселерами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«Нью-Йорк Таймс»,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BusinessWeek»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Wall Street Journal».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4149080"/>
            <a:ext cx="5544616" cy="2531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Брауна «Код да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Вінчі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Словенський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баскетболіст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Горан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Драгич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6" y="1571521"/>
            <a:ext cx="3873215" cy="254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2736304" cy="202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8865"/>
            <a:ext cx="3672408" cy="276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3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716</TotalTime>
  <Words>80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«Улюблені книжки – улюблених спортсменів»</vt:lpstr>
      <vt:lpstr>Презентация PowerPoint</vt:lpstr>
      <vt:lpstr>Незважаючи на популярні стереотипи, багато спортсменів дуже люблять читати. Для них книга стала головним супутником під час численних перельотів або відпочинку після виснажливих тренувань. </vt:lpstr>
      <vt:lpstr>Легенда українського боксу  Віталій Кличко</vt:lpstr>
      <vt:lpstr>Легенда українського боксу  Володимир  Кличко</vt:lpstr>
      <vt:lpstr>Майк Тайсон</vt:lpstr>
      <vt:lpstr>Легенда футболу Девід  Бекхем</vt:lpstr>
      <vt:lpstr>Бронзова призерка Олімпійських ігор  українська тенісистка  Еліна Світоліна</vt:lpstr>
      <vt:lpstr>Словенський баскетболіст  Горан Драгич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«Улюблені книжки – улюблених спортсменів»</dc:title>
  <dc:creator>NINA</dc:creator>
  <cp:lastModifiedBy>NINA</cp:lastModifiedBy>
  <cp:revision>23</cp:revision>
  <dcterms:created xsi:type="dcterms:W3CDTF">2022-10-06T07:47:59Z</dcterms:created>
  <dcterms:modified xsi:type="dcterms:W3CDTF">2023-09-23T19:07:18Z</dcterms:modified>
</cp:coreProperties>
</file>