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2" r:id="rId4"/>
    <p:sldId id="261" r:id="rId5"/>
    <p:sldId id="257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dirty="0" smtClean="0"/>
              <a:t>Ніколи знову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uk-UA" dirty="0" smtClean="0"/>
              <a:t>Пам'ятаємо! Перемагаємо!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7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2308"/>
          <a:stretch/>
        </p:blipFill>
        <p:spPr>
          <a:xfrm>
            <a:off x="2550016" y="360609"/>
            <a:ext cx="6581104" cy="62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9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98" y="231821"/>
            <a:ext cx="6310648" cy="63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017" y="347730"/>
            <a:ext cx="4597758" cy="47651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80349" y="5304954"/>
            <a:ext cx="50261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Романцов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Дідусь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Терещенко Ольги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Анатоліїівни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ХРЛІСП)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01" y="1416677"/>
            <a:ext cx="3868387" cy="47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4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1673" y="579550"/>
            <a:ext cx="1035461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Романцов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Михайлович,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підполковник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відставці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лавах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проходив службу з 1929 по 1954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Коли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почалася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заступником командира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стрілкового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батальйону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командиром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стрілкового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батальйону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724-го полку 315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стрілкової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дівізії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начальником штабу.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Воював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4-му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фронтах.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Пройшов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пам'ятаю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спогади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визволення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Донбасу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Ростова,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Мелітополя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Особливо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визволення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Севастополя, 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поранено.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нагороди: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підполковника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служив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1954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запас. З 1954 по 1969 роки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очолював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Височанську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Головою.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Післявоєнне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селища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лягло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плечі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пишаюсь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справжньою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1870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3133" y="112026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Колись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час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нас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не стояли на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колінах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Днем перемоги!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195" y="2828423"/>
            <a:ext cx="441007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0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4399" y="3105835"/>
            <a:ext cx="88864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ДЕНЬ ПАМ'ЯТІ ТА ПРИМИРЕННЯ. ДЕНЬ ПЕРЕМОГИ НАД НАЦИЗМОМ У ДРУГІЙ СВІТОВІЙ ВІЙНІ.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076" y="327218"/>
            <a:ext cx="4443211" cy="26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9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341" y="1028343"/>
            <a:ext cx="98137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воювали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антигітлерівської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коаліції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внесок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перемогу над нацизмом та союзниками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гітлерівської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Ціною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втрати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упродовж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1939–1945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проживали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боролися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тоталітарних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режимів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загинуло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вісім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 добре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знаємо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плекаємо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примирення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День перемоги над нацизмом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символізує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тріумф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переможеними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нагадуванням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катастрофу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застереженням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збройним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шляхом, ультиматумами,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агресією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анексією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75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797" y="918563"/>
            <a:ext cx="86030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схиляємо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пам’яттю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тих,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загинув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полях битв і в таборах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селах.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в неоплатному боргу перед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полеглими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справедливій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свободу і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гідність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Віддаємо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данину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ветеранам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26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670" y="764373"/>
            <a:ext cx="10939530" cy="1293028"/>
          </a:xfrm>
        </p:spPr>
        <p:txBody>
          <a:bodyPr/>
          <a:lstStyle/>
          <a:p>
            <a:pPr algn="ctr"/>
            <a:r>
              <a:rPr lang="uk-UA" dirty="0" smtClean="0"/>
              <a:t>Сторінками Книги Пам'яті</a:t>
            </a:r>
            <a:br>
              <a:rPr lang="uk-UA" dirty="0" smtClean="0"/>
            </a:br>
            <a:r>
              <a:rPr lang="uk-UA" dirty="0" smtClean="0"/>
              <a:t>ХРЛІСП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95" t="18035" r="695" b="6572"/>
          <a:stretch/>
        </p:blipFill>
        <p:spPr>
          <a:xfrm>
            <a:off x="7173531" y="3409412"/>
            <a:ext cx="4332669" cy="3244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8" y="2199069"/>
            <a:ext cx="4546243" cy="351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4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81" y="437882"/>
            <a:ext cx="4905088" cy="40053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1464" y="4876577"/>
            <a:ext cx="47119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Добровольський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Михайлович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прадід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ХРЛІСП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Манько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239" t="3162" r="-104" b="6456"/>
          <a:stretch/>
        </p:blipFill>
        <p:spPr>
          <a:xfrm>
            <a:off x="6735650" y="2949261"/>
            <a:ext cx="4700789" cy="36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430" y="1026170"/>
            <a:ext cx="982658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прадід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Манько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ХРЛІСП,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звали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Михайлович (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V.1907 – IV.1992) 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застав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Далекому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проживав з дружиною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моїм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1940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Залишивши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родину,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фронт.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Михайлович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офіцерському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захвачено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полону. Але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того, як колона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полонених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рухалась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прадіду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вдалося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втекти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офіцеру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живим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полону означало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зраду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Тому,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залишитись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живим,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моєму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прадіду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прийшлося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офіцерську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 і просто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закопати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землю.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рядах  партизан.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1948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Михайловичу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старшого лейтенанта,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говорить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квиток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офіцера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запасу (фото додаю).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жаль,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прадід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помер у 1992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прийшлось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познайомитись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покійного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героєм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пишаюся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21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6" y="643749"/>
            <a:ext cx="4185292" cy="40310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6366" y="4899166"/>
            <a:ext cx="41852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Котенко Марк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Анісімович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дідусь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Сердюк Олени,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ХРЛІСП)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56349" y="1150796"/>
            <a:ext cx="6096000" cy="70480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дідусь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Котенко Марк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Анісимович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1926-1983.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початком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партизанський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воював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Новосанжарами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воював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1-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Білоруському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фронті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пораненим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Польшу.</a:t>
            </a:r>
          </a:p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Перемогу над нацистами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Берліні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32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713" y="440582"/>
            <a:ext cx="4746394" cy="39768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55423" y="4786425"/>
            <a:ext cx="53189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Сердюк Ганна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(бабуся Сердюк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Сердюк Олени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ХРЛІСП)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679" y="622555"/>
            <a:ext cx="6096000" cy="56015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бабуся, Сердюк Ганна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1921-2008г.  Разом  з сестрою та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фронт з перших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Лубни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ЇЇ батька,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суддею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закопали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живцем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колодязі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разом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односельцями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родичи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воювали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спалили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хліву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Пройшовши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медсестер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Миколайові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фронт.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Потрапила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полон. Втекла з полону.</a:t>
            </a:r>
          </a:p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Польшу 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захворіла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тифом.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Підняла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ноги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себе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вдома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брала участь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Халкін-Голі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Перемоги над нацизмом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залишилась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Південокурильську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до 1952.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7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237</TotalTime>
  <Words>593</Words>
  <Application>Microsoft Office PowerPoint</Application>
  <PresentationFormat>Широкоэкранный</PresentationFormat>
  <Paragraphs>57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Times New Roman</vt:lpstr>
      <vt:lpstr>Wingdings</vt:lpstr>
      <vt:lpstr>След самолета</vt:lpstr>
      <vt:lpstr>Ніколи знову</vt:lpstr>
      <vt:lpstr>Презентация PowerPoint</vt:lpstr>
      <vt:lpstr>Презентация PowerPoint</vt:lpstr>
      <vt:lpstr>Презентация PowerPoint</vt:lpstr>
      <vt:lpstr>Сторінками Книги Пам'яті ХРЛІСП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Ніколи знову</dc:title>
  <dc:creator>Наташа</dc:creator>
  <cp:lastModifiedBy>Наташа</cp:lastModifiedBy>
  <cp:revision>13</cp:revision>
  <dcterms:created xsi:type="dcterms:W3CDTF">2021-05-06T09:47:50Z</dcterms:created>
  <dcterms:modified xsi:type="dcterms:W3CDTF">2021-05-07T06:42:24Z</dcterms:modified>
</cp:coreProperties>
</file>