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6" r:id="rId4"/>
    <p:sldId id="258" r:id="rId5"/>
    <p:sldId id="260" r:id="rId6"/>
    <p:sldId id="261" r:id="rId7"/>
    <p:sldId id="263" r:id="rId8"/>
    <p:sldId id="264" r:id="rId9"/>
    <p:sldId id="265" r:id="rId10"/>
    <p:sldId id="267" r:id="rId11"/>
    <p:sldId id="268" r:id="rId12"/>
    <p:sldId id="269" r:id="rId13"/>
    <p:sldId id="270" r:id="rId14"/>
    <p:sldId id="271" r:id="rId15"/>
    <p:sldId id="272" r:id="rId16"/>
    <p:sldId id="273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497CA-8C8C-4BD7-B0EE-88CC4D691928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7F11E-B388-437E-A16E-9EC56C6160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0453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497CA-8C8C-4BD7-B0EE-88CC4D691928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7F11E-B388-437E-A16E-9EC56C6160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995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497CA-8C8C-4BD7-B0EE-88CC4D691928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7F11E-B388-437E-A16E-9EC56C6160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24439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497CA-8C8C-4BD7-B0EE-88CC4D691928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7F11E-B388-437E-A16E-9EC56C616035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050433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497CA-8C8C-4BD7-B0EE-88CC4D691928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7F11E-B388-437E-A16E-9EC56C6160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5946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497CA-8C8C-4BD7-B0EE-88CC4D691928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7F11E-B388-437E-A16E-9EC56C6160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9439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497CA-8C8C-4BD7-B0EE-88CC4D691928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7F11E-B388-437E-A16E-9EC56C6160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43697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497CA-8C8C-4BD7-B0EE-88CC4D691928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7F11E-B388-437E-A16E-9EC56C6160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318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497CA-8C8C-4BD7-B0EE-88CC4D691928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7F11E-B388-437E-A16E-9EC56C6160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0374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497CA-8C8C-4BD7-B0EE-88CC4D691928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7F11E-B388-437E-A16E-9EC56C6160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4453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497CA-8C8C-4BD7-B0EE-88CC4D691928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7F11E-B388-437E-A16E-9EC56C6160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4904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497CA-8C8C-4BD7-B0EE-88CC4D691928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7F11E-B388-437E-A16E-9EC56C6160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4614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497CA-8C8C-4BD7-B0EE-88CC4D691928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7F11E-B388-437E-A16E-9EC56C6160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304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497CA-8C8C-4BD7-B0EE-88CC4D691928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7F11E-B388-437E-A16E-9EC56C6160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4514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497CA-8C8C-4BD7-B0EE-88CC4D691928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7F11E-B388-437E-A16E-9EC56C6160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319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497CA-8C8C-4BD7-B0EE-88CC4D691928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7F11E-B388-437E-A16E-9EC56C6160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7954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497CA-8C8C-4BD7-B0EE-88CC4D691928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7F11E-B388-437E-A16E-9EC56C6160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7634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A0D497CA-8C8C-4BD7-B0EE-88CC4D691928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7F11E-B388-437E-A16E-9EC56C6160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34188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280338" y="1122363"/>
            <a:ext cx="6761408" cy="2387600"/>
          </a:xfrm>
        </p:spPr>
        <p:txBody>
          <a:bodyPr/>
          <a:lstStyle/>
          <a:p>
            <a:r>
              <a:rPr lang="uk-UA" dirty="0" smtClean="0"/>
              <a:t>« Чорнобиль не має минулого»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1121" y="4868214"/>
            <a:ext cx="9144000" cy="1378040"/>
          </a:xfrm>
        </p:spPr>
        <p:txBody>
          <a:bodyPr/>
          <a:lstStyle/>
          <a:p>
            <a:r>
              <a:rPr lang="uk-UA" dirty="0" smtClean="0"/>
              <a:t>Літературні </a:t>
            </a:r>
            <a:r>
              <a:rPr lang="uk-UA" dirty="0" smtClean="0"/>
              <a:t>хвилини </a:t>
            </a:r>
            <a:r>
              <a:rPr lang="uk-UA" dirty="0" smtClean="0"/>
              <a:t>в бібліотеці ХРЛІСП</a:t>
            </a:r>
            <a:endParaRPr lang="ru-RU" dirty="0"/>
          </a:p>
          <a:p>
            <a:r>
              <a:rPr lang="uk-UA" dirty="0" smtClean="0"/>
              <a:t>Підготувала вчитель</a:t>
            </a:r>
          </a:p>
          <a:p>
            <a:r>
              <a:rPr lang="uk-UA" dirty="0" smtClean="0"/>
              <a:t>Наталя ПОЛЮХОВИЧ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577" y="296214"/>
            <a:ext cx="4893972" cy="2446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816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855"/>
    </mc:Choice>
    <mc:Fallback>
      <p:transition spd="slow" advTm="6855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54568" y="1456719"/>
            <a:ext cx="473942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err="1" smtClean="0"/>
              <a:t>Малиновий</a:t>
            </a:r>
            <a:r>
              <a:rPr lang="ru-RU" i="1" dirty="0" smtClean="0"/>
              <a:t> </a:t>
            </a:r>
            <a:r>
              <a:rPr lang="ru-RU" i="1" dirty="0" err="1" smtClean="0"/>
              <a:t>дзвін</a:t>
            </a:r>
            <a:r>
              <a:rPr lang="ru-RU" i="1" dirty="0" smtClean="0"/>
              <a:t>, Анна Багряна</a:t>
            </a:r>
          </a:p>
          <a:p>
            <a:pPr algn="ctr"/>
            <a:r>
              <a:rPr lang="ru-RU" i="1" dirty="0" err="1" smtClean="0"/>
              <a:t>уривок</a:t>
            </a:r>
            <a:endParaRPr lang="ru-RU" i="1" dirty="0" smtClean="0"/>
          </a:p>
          <a:p>
            <a:endParaRPr lang="ru-RU" dirty="0" smtClean="0"/>
          </a:p>
          <a:p>
            <a:r>
              <a:rPr lang="ru-RU" dirty="0" smtClean="0"/>
              <a:t>Ви </a:t>
            </a:r>
            <a:r>
              <a:rPr lang="ru-RU" dirty="0" err="1" smtClean="0"/>
              <a:t>чули</a:t>
            </a:r>
            <a:r>
              <a:rPr lang="ru-RU" dirty="0" smtClean="0"/>
              <a:t>, як плаче </a:t>
            </a:r>
            <a:r>
              <a:rPr lang="ru-RU" dirty="0" err="1" smtClean="0"/>
              <a:t>спустошена</a:t>
            </a:r>
            <a:r>
              <a:rPr lang="ru-RU" dirty="0" smtClean="0"/>
              <a:t> </a:t>
            </a:r>
            <a:r>
              <a:rPr lang="ru-RU" dirty="0" err="1" smtClean="0"/>
              <a:t>Прип’ять</a:t>
            </a:r>
            <a:r>
              <a:rPr lang="ru-RU" dirty="0" smtClean="0"/>
              <a:t>,</a:t>
            </a:r>
          </a:p>
          <a:p>
            <a:r>
              <a:rPr lang="ru-RU" dirty="0" smtClean="0"/>
              <a:t>За </a:t>
            </a:r>
            <a:r>
              <a:rPr lang="ru-RU" dirty="0" err="1" smtClean="0"/>
              <a:t>скоєний</a:t>
            </a:r>
            <a:r>
              <a:rPr lang="ru-RU" dirty="0" smtClean="0"/>
              <a:t> </a:t>
            </a:r>
            <a:r>
              <a:rPr lang="ru-RU" dirty="0" err="1" smtClean="0"/>
              <a:t>гріх</a:t>
            </a:r>
            <a:r>
              <a:rPr lang="ru-RU" dirty="0" smtClean="0"/>
              <a:t> </a:t>
            </a:r>
            <a:r>
              <a:rPr lang="ru-RU" dirty="0" err="1" smtClean="0"/>
              <a:t>розіп’ята</a:t>
            </a:r>
            <a:r>
              <a:rPr lang="ru-RU" dirty="0" smtClean="0"/>
              <a:t> </a:t>
            </a:r>
            <a:r>
              <a:rPr lang="ru-RU" dirty="0" err="1" smtClean="0"/>
              <a:t>живцем</a:t>
            </a:r>
            <a:r>
              <a:rPr lang="ru-RU" dirty="0" smtClean="0"/>
              <a:t>,</a:t>
            </a:r>
          </a:p>
          <a:p>
            <a:r>
              <a:rPr lang="ru-RU" dirty="0" err="1" smtClean="0"/>
              <a:t>Прип’ята</a:t>
            </a:r>
            <a:r>
              <a:rPr lang="ru-RU" dirty="0" smtClean="0"/>
              <a:t> до неба,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вічності</a:t>
            </a:r>
            <a:r>
              <a:rPr lang="ru-RU" dirty="0" smtClean="0"/>
              <a:t> </a:t>
            </a:r>
            <a:r>
              <a:rPr lang="ru-RU" dirty="0" err="1" smtClean="0"/>
              <a:t>випить</a:t>
            </a:r>
            <a:r>
              <a:rPr lang="ru-RU" dirty="0" smtClean="0"/>
              <a:t>,</a:t>
            </a:r>
          </a:p>
          <a:p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вмити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бруду</a:t>
            </a:r>
            <a:r>
              <a:rPr lang="ru-RU" dirty="0" smtClean="0"/>
              <a:t> </a:t>
            </a:r>
            <a:r>
              <a:rPr lang="ru-RU" dirty="0" err="1" smtClean="0"/>
              <a:t>змарніле</a:t>
            </a:r>
            <a:r>
              <a:rPr lang="ru-RU" dirty="0" smtClean="0"/>
              <a:t> лице?</a:t>
            </a:r>
          </a:p>
          <a:p>
            <a:r>
              <a:rPr lang="ru-RU" dirty="0" err="1" smtClean="0"/>
              <a:t>Регочуть</a:t>
            </a:r>
            <a:r>
              <a:rPr lang="ru-RU" dirty="0" smtClean="0"/>
              <a:t> </a:t>
            </a:r>
            <a:r>
              <a:rPr lang="ru-RU" dirty="0" err="1" smtClean="0"/>
              <a:t>іони</a:t>
            </a:r>
            <a:r>
              <a:rPr lang="ru-RU" dirty="0" smtClean="0"/>
              <a:t> </a:t>
            </a:r>
            <a:r>
              <a:rPr lang="ru-RU" dirty="0" err="1" smtClean="0"/>
              <a:t>малиновим</a:t>
            </a:r>
            <a:r>
              <a:rPr lang="ru-RU" dirty="0" smtClean="0"/>
              <a:t> </a:t>
            </a:r>
            <a:r>
              <a:rPr lang="ru-RU" dirty="0" err="1" smtClean="0"/>
              <a:t>дзвоном</a:t>
            </a:r>
            <a:r>
              <a:rPr lang="ru-RU" dirty="0" smtClean="0"/>
              <a:t>,</a:t>
            </a:r>
          </a:p>
          <a:p>
            <a:r>
              <a:rPr lang="ru-RU" dirty="0" err="1" smtClean="0"/>
              <a:t>Вбиваючи</a:t>
            </a:r>
            <a:r>
              <a:rPr lang="ru-RU" dirty="0" smtClean="0"/>
              <a:t> </a:t>
            </a:r>
            <a:r>
              <a:rPr lang="ru-RU" dirty="0" err="1" smtClean="0"/>
              <a:t>блиск</a:t>
            </a:r>
            <a:r>
              <a:rPr lang="ru-RU" dirty="0" smtClean="0"/>
              <a:t> </a:t>
            </a:r>
            <a:r>
              <a:rPr lang="ru-RU" dirty="0" err="1" smtClean="0"/>
              <a:t>нерозкритих</a:t>
            </a:r>
            <a:r>
              <a:rPr lang="ru-RU" dirty="0" smtClean="0"/>
              <a:t> очей,</a:t>
            </a:r>
          </a:p>
          <a:p>
            <a:r>
              <a:rPr lang="ru-RU" dirty="0" err="1" smtClean="0"/>
              <a:t>Ридає</a:t>
            </a:r>
            <a:r>
              <a:rPr lang="ru-RU" dirty="0" smtClean="0"/>
              <a:t> </a:t>
            </a:r>
            <a:r>
              <a:rPr lang="ru-RU" dirty="0" err="1" smtClean="0"/>
              <a:t>вночі</a:t>
            </a:r>
            <a:r>
              <a:rPr lang="ru-RU" dirty="0" smtClean="0"/>
              <a:t> </a:t>
            </a:r>
            <a:r>
              <a:rPr lang="ru-RU" dirty="0" err="1" smtClean="0"/>
              <a:t>божевільна</a:t>
            </a:r>
            <a:r>
              <a:rPr lang="ru-RU" dirty="0" smtClean="0"/>
              <a:t> мадонна,</a:t>
            </a:r>
          </a:p>
          <a:p>
            <a:r>
              <a:rPr lang="ru-RU" dirty="0" err="1" smtClean="0"/>
              <a:t>Приймаючи</a:t>
            </a:r>
            <a:r>
              <a:rPr lang="ru-RU" dirty="0" smtClean="0"/>
              <a:t> з лона </a:t>
            </a:r>
            <a:r>
              <a:rPr lang="ru-RU" dirty="0" err="1" smtClean="0"/>
              <a:t>холодних</a:t>
            </a:r>
            <a:r>
              <a:rPr lang="ru-RU" dirty="0" smtClean="0"/>
              <a:t> </a:t>
            </a:r>
            <a:r>
              <a:rPr lang="ru-RU" dirty="0" err="1" smtClean="0"/>
              <a:t>дітей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 err="1" smtClean="0"/>
              <a:t>бездонність</a:t>
            </a:r>
            <a:r>
              <a:rPr lang="ru-RU" dirty="0" smtClean="0"/>
              <a:t> ночей.</a:t>
            </a:r>
          </a:p>
          <a:p>
            <a:r>
              <a:rPr lang="ru-RU" dirty="0" smtClean="0"/>
              <a:t>І тихо </a:t>
            </a:r>
            <a:r>
              <a:rPr lang="ru-RU" dirty="0" err="1" smtClean="0"/>
              <a:t>ступає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 у </a:t>
            </a:r>
            <a:r>
              <a:rPr lang="ru-RU" dirty="0" err="1" smtClean="0"/>
              <a:t>полин</a:t>
            </a:r>
            <a:r>
              <a:rPr lang="ru-RU" dirty="0" smtClean="0"/>
              <a:t>,</a:t>
            </a:r>
          </a:p>
          <a:p>
            <a:r>
              <a:rPr lang="ru-RU" dirty="0" smtClean="0"/>
              <a:t>І лине </a:t>
            </a:r>
            <a:r>
              <a:rPr lang="ru-RU" dirty="0" err="1" smtClean="0"/>
              <a:t>Чорнобильський</a:t>
            </a:r>
            <a:r>
              <a:rPr lang="ru-RU" dirty="0" smtClean="0"/>
              <a:t> </a:t>
            </a:r>
            <a:r>
              <a:rPr lang="ru-RU" dirty="0" err="1" smtClean="0"/>
              <a:t>дзвін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9447" y="3441878"/>
            <a:ext cx="3863661" cy="327123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988" y="332467"/>
            <a:ext cx="3056519" cy="2925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277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0304" y="364359"/>
            <a:ext cx="3608223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u="sng" dirty="0" smtClean="0"/>
              <a:t>Весна 1986, Ганна </a:t>
            </a:r>
            <a:r>
              <a:rPr lang="ru-RU" u="sng" dirty="0" err="1" smtClean="0"/>
              <a:t>Чубач</a:t>
            </a:r>
            <a:endParaRPr lang="ru-RU" u="sng" dirty="0" smtClean="0"/>
          </a:p>
          <a:p>
            <a:pPr algn="ctr"/>
            <a:endParaRPr lang="ru-RU" u="sng" dirty="0" smtClean="0"/>
          </a:p>
          <a:p>
            <a:r>
              <a:rPr lang="ru-RU" dirty="0" err="1" smtClean="0"/>
              <a:t>Можливо</a:t>
            </a:r>
            <a:r>
              <a:rPr lang="ru-RU" dirty="0" smtClean="0"/>
              <a:t>, я колись прощу,</a:t>
            </a:r>
          </a:p>
          <a:p>
            <a:r>
              <a:rPr lang="ru-RU" dirty="0" smtClean="0"/>
              <a:t>Але забути </a:t>
            </a:r>
            <a:r>
              <a:rPr lang="ru-RU" dirty="0" err="1" smtClean="0"/>
              <a:t>це</a:t>
            </a:r>
            <a:r>
              <a:rPr lang="ru-RU" dirty="0" smtClean="0"/>
              <a:t> не </a:t>
            </a:r>
            <a:r>
              <a:rPr lang="ru-RU" dirty="0" err="1" smtClean="0"/>
              <a:t>вдасться</a:t>
            </a:r>
            <a:r>
              <a:rPr lang="ru-RU" dirty="0" smtClean="0"/>
              <a:t>;</a:t>
            </a:r>
          </a:p>
          <a:p>
            <a:r>
              <a:rPr lang="ru-RU" dirty="0" err="1" smtClean="0"/>
              <a:t>Біда</a:t>
            </a:r>
            <a:r>
              <a:rPr lang="ru-RU" dirty="0" smtClean="0"/>
              <a:t> забрала в мене </a:t>
            </a:r>
            <a:r>
              <a:rPr lang="ru-RU" dirty="0" err="1" smtClean="0"/>
              <a:t>щастя</a:t>
            </a:r>
            <a:endParaRPr lang="ru-RU" dirty="0" smtClean="0"/>
          </a:p>
          <a:p>
            <a:r>
              <a:rPr lang="ru-RU" dirty="0" err="1" smtClean="0"/>
              <a:t>Радіти</a:t>
            </a:r>
            <a:r>
              <a:rPr lang="ru-RU" dirty="0" smtClean="0"/>
              <a:t> теплому </a:t>
            </a:r>
            <a:r>
              <a:rPr lang="ru-RU" dirty="0" err="1" smtClean="0"/>
              <a:t>дощу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Можливо</a:t>
            </a:r>
            <a:r>
              <a:rPr lang="ru-RU" dirty="0" smtClean="0"/>
              <a:t>, я колись </a:t>
            </a:r>
            <a:r>
              <a:rPr lang="ru-RU" dirty="0" err="1" smtClean="0"/>
              <a:t>втомлюсь</a:t>
            </a:r>
            <a:r>
              <a:rPr lang="ru-RU" dirty="0" smtClean="0"/>
              <a:t>,</a:t>
            </a:r>
          </a:p>
          <a:p>
            <a:r>
              <a:rPr lang="ru-RU" dirty="0" smtClean="0"/>
              <a:t>Але забути – не забуду:</a:t>
            </a:r>
          </a:p>
          <a:p>
            <a:r>
              <a:rPr lang="ru-RU" dirty="0" err="1" smtClean="0"/>
              <a:t>Бездомний</a:t>
            </a:r>
            <a:r>
              <a:rPr lang="ru-RU" dirty="0" smtClean="0"/>
              <a:t> пес по </a:t>
            </a:r>
            <a:r>
              <a:rPr lang="ru-RU" dirty="0" err="1" smtClean="0"/>
              <a:t>місту</a:t>
            </a:r>
            <a:r>
              <a:rPr lang="ru-RU" dirty="0" smtClean="0"/>
              <a:t> блудить,</a:t>
            </a:r>
          </a:p>
          <a:p>
            <a:r>
              <a:rPr lang="ru-RU" dirty="0" smtClean="0"/>
              <a:t>І я , як </a:t>
            </a:r>
            <a:r>
              <a:rPr lang="ru-RU" dirty="0" err="1" smtClean="0"/>
              <a:t>всі</a:t>
            </a:r>
            <a:r>
              <a:rPr lang="ru-RU" dirty="0" smtClean="0"/>
              <a:t>, </a:t>
            </a:r>
            <a:r>
              <a:rPr lang="ru-RU" dirty="0" err="1" smtClean="0"/>
              <a:t>його</a:t>
            </a:r>
            <a:r>
              <a:rPr lang="ru-RU" dirty="0" smtClean="0"/>
              <a:t> боюсь.</a:t>
            </a:r>
          </a:p>
          <a:p>
            <a:r>
              <a:rPr lang="ru-RU" dirty="0" smtClean="0"/>
              <a:t>І </a:t>
            </a:r>
            <a:r>
              <a:rPr lang="ru-RU" dirty="0" err="1" smtClean="0"/>
              <a:t>двір</a:t>
            </a:r>
            <a:r>
              <a:rPr lang="ru-RU" dirty="0" smtClean="0"/>
              <a:t> наш </a:t>
            </a:r>
            <a:r>
              <a:rPr lang="ru-RU" dirty="0" err="1" smtClean="0"/>
              <a:t>зовсім</a:t>
            </a:r>
            <a:r>
              <a:rPr lang="ru-RU" dirty="0" smtClean="0"/>
              <a:t> </a:t>
            </a:r>
            <a:r>
              <a:rPr lang="ru-RU" dirty="0" err="1" smtClean="0"/>
              <a:t>опустів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Дітей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Києва</a:t>
            </a:r>
            <a:r>
              <a:rPr lang="ru-RU" dirty="0" smtClean="0"/>
              <a:t> </a:t>
            </a:r>
            <a:r>
              <a:rPr lang="ru-RU" dirty="0" err="1" smtClean="0"/>
              <a:t>вивозять</a:t>
            </a:r>
            <a:r>
              <a:rPr lang="ru-RU" dirty="0" smtClean="0"/>
              <a:t>.</a:t>
            </a:r>
          </a:p>
          <a:p>
            <a:r>
              <a:rPr lang="ru-RU" dirty="0" smtClean="0"/>
              <a:t>У </a:t>
            </a:r>
            <a:r>
              <a:rPr lang="ru-RU" dirty="0" err="1" smtClean="0"/>
              <a:t>матерів</a:t>
            </a:r>
            <a:r>
              <a:rPr lang="ru-RU" dirty="0" smtClean="0"/>
              <a:t> – </a:t>
            </a:r>
            <a:r>
              <a:rPr lang="ru-RU" dirty="0" err="1" smtClean="0"/>
              <a:t>болючі</a:t>
            </a:r>
            <a:r>
              <a:rPr lang="ru-RU" dirty="0" smtClean="0"/>
              <a:t> </a:t>
            </a:r>
            <a:r>
              <a:rPr lang="ru-RU" dirty="0" err="1" smtClean="0"/>
              <a:t>сльози</a:t>
            </a:r>
            <a:r>
              <a:rPr lang="ru-RU" dirty="0" smtClean="0"/>
              <a:t>,</a:t>
            </a:r>
          </a:p>
          <a:p>
            <a:r>
              <a:rPr lang="ru-RU" dirty="0" smtClean="0"/>
              <a:t>І </a:t>
            </a:r>
            <a:r>
              <a:rPr lang="ru-RU" dirty="0" err="1" smtClean="0"/>
              <a:t>їм</a:t>
            </a:r>
            <a:r>
              <a:rPr lang="ru-RU" dirty="0" smtClean="0"/>
              <a:t> не треба </a:t>
            </a:r>
            <a:r>
              <a:rPr lang="ru-RU" dirty="0" err="1" smtClean="0"/>
              <a:t>втішних</a:t>
            </a:r>
            <a:r>
              <a:rPr lang="ru-RU" dirty="0" smtClean="0"/>
              <a:t> </a:t>
            </a:r>
            <a:r>
              <a:rPr lang="ru-RU" dirty="0" err="1" smtClean="0"/>
              <a:t>слів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Можливо</a:t>
            </a:r>
            <a:r>
              <a:rPr lang="ru-RU" dirty="0" smtClean="0"/>
              <a:t>, я колись </a:t>
            </a:r>
            <a:r>
              <a:rPr lang="ru-RU" dirty="0" err="1" smtClean="0"/>
              <a:t>навчусь</a:t>
            </a:r>
            <a:endParaRPr lang="ru-RU" dirty="0" smtClean="0"/>
          </a:p>
          <a:p>
            <a:r>
              <a:rPr lang="ru-RU" dirty="0" err="1" smtClean="0"/>
              <a:t>Міняти</a:t>
            </a:r>
            <a:r>
              <a:rPr lang="ru-RU" dirty="0" smtClean="0"/>
              <a:t> </a:t>
            </a:r>
            <a:r>
              <a:rPr lang="ru-RU" dirty="0" err="1" smtClean="0"/>
              <a:t>гнів</a:t>
            </a:r>
            <a:r>
              <a:rPr lang="ru-RU" dirty="0" smtClean="0"/>
              <a:t> на </a:t>
            </a:r>
            <a:r>
              <a:rPr lang="ru-RU" dirty="0" err="1" smtClean="0"/>
              <a:t>тиху</a:t>
            </a:r>
            <a:r>
              <a:rPr lang="ru-RU" dirty="0" smtClean="0"/>
              <a:t> </a:t>
            </a:r>
            <a:r>
              <a:rPr lang="ru-RU" dirty="0" err="1" smtClean="0"/>
              <a:t>милість</a:t>
            </a:r>
            <a:r>
              <a:rPr lang="ru-RU" dirty="0" smtClean="0"/>
              <a:t>.</a:t>
            </a:r>
          </a:p>
          <a:p>
            <a:r>
              <a:rPr lang="ru-RU" dirty="0" smtClean="0"/>
              <a:t>А </a:t>
            </a:r>
            <a:r>
              <a:rPr lang="ru-RU" dirty="0" err="1" smtClean="0"/>
              <a:t>нині</a:t>
            </a:r>
            <a:r>
              <a:rPr lang="ru-RU" dirty="0" smtClean="0"/>
              <a:t> прошу: ваша </a:t>
            </a:r>
            <a:r>
              <a:rPr lang="ru-RU" dirty="0" err="1" smtClean="0"/>
              <a:t>гнилість</a:t>
            </a:r>
            <a:r>
              <a:rPr lang="ru-RU" dirty="0" smtClean="0"/>
              <a:t>,</a:t>
            </a:r>
          </a:p>
          <a:p>
            <a:r>
              <a:rPr lang="ru-RU" dirty="0" err="1" smtClean="0"/>
              <a:t>Зійдіть</a:t>
            </a:r>
            <a:r>
              <a:rPr lang="ru-RU" dirty="0" smtClean="0"/>
              <a:t> з дороги, </a:t>
            </a:r>
            <a:r>
              <a:rPr lang="ru-RU" dirty="0" err="1" smtClean="0"/>
              <a:t>бо</a:t>
            </a:r>
            <a:r>
              <a:rPr lang="ru-RU" dirty="0" smtClean="0"/>
              <a:t> </a:t>
            </a:r>
            <a:r>
              <a:rPr lang="ru-RU" dirty="0" err="1" smtClean="0"/>
              <a:t>зірвусь</a:t>
            </a:r>
            <a:r>
              <a:rPr lang="ru-RU" dirty="0" smtClean="0"/>
              <a:t>!</a:t>
            </a:r>
          </a:p>
          <a:p>
            <a:endParaRPr lang="ru-RU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8049295" y="2771772"/>
            <a:ext cx="575685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Не можу </a:t>
            </a:r>
            <a:r>
              <a:rPr lang="ru-RU" dirty="0" err="1" smtClean="0"/>
              <a:t>більше</a:t>
            </a:r>
            <a:r>
              <a:rPr lang="ru-RU" dirty="0" smtClean="0"/>
              <a:t> </a:t>
            </a:r>
            <a:r>
              <a:rPr lang="ru-RU" dirty="0" err="1" smtClean="0"/>
              <a:t>біль</a:t>
            </a:r>
            <a:r>
              <a:rPr lang="ru-RU" dirty="0" smtClean="0"/>
              <a:t> </a:t>
            </a:r>
            <a:r>
              <a:rPr lang="ru-RU" dirty="0" err="1" smtClean="0"/>
              <a:t>таїть</a:t>
            </a:r>
            <a:r>
              <a:rPr lang="ru-RU" dirty="0" smtClean="0"/>
              <a:t>,</a:t>
            </a:r>
          </a:p>
          <a:p>
            <a:r>
              <a:rPr lang="ru-RU" dirty="0" smtClean="0"/>
              <a:t>Не </a:t>
            </a:r>
            <a:r>
              <a:rPr lang="ru-RU" dirty="0" err="1" smtClean="0"/>
              <a:t>тішусь</a:t>
            </a:r>
            <a:r>
              <a:rPr lang="ru-RU" dirty="0" smtClean="0"/>
              <a:t> </a:t>
            </a:r>
            <a:r>
              <a:rPr lang="ru-RU" dirty="0" err="1" smtClean="0"/>
              <a:t>ранньою</a:t>
            </a:r>
            <a:r>
              <a:rPr lang="ru-RU" dirty="0" smtClean="0"/>
              <a:t> весною.</a:t>
            </a:r>
          </a:p>
          <a:p>
            <a:r>
              <a:rPr lang="ru-RU" dirty="0" err="1" smtClean="0"/>
              <a:t>Мій</a:t>
            </a:r>
            <a:r>
              <a:rPr lang="ru-RU" dirty="0" smtClean="0"/>
              <a:t> </a:t>
            </a:r>
            <a:r>
              <a:rPr lang="ru-RU" dirty="0" err="1" smtClean="0"/>
              <a:t>світ</a:t>
            </a:r>
            <a:r>
              <a:rPr lang="ru-RU" dirty="0" smtClean="0"/>
              <a:t>, як </a:t>
            </a:r>
            <a:r>
              <a:rPr lang="ru-RU" dirty="0" err="1" smtClean="0"/>
              <a:t>хмара</a:t>
            </a:r>
            <a:r>
              <a:rPr lang="ru-RU" dirty="0" smtClean="0"/>
              <a:t> над Десною:</a:t>
            </a:r>
          </a:p>
          <a:p>
            <a:r>
              <a:rPr lang="ru-RU" dirty="0" smtClean="0"/>
              <a:t>Як </a:t>
            </a:r>
            <a:r>
              <a:rPr lang="ru-RU" dirty="0" err="1" smtClean="0"/>
              <a:t>зупинилась</a:t>
            </a:r>
            <a:r>
              <a:rPr lang="ru-RU" dirty="0" smtClean="0"/>
              <a:t>, так </a:t>
            </a:r>
            <a:r>
              <a:rPr lang="ru-RU" dirty="0" err="1" smtClean="0"/>
              <a:t>стоїть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Посеред</a:t>
            </a:r>
            <a:r>
              <a:rPr lang="ru-RU" dirty="0" smtClean="0"/>
              <a:t> </a:t>
            </a:r>
            <a:r>
              <a:rPr lang="ru-RU" dirty="0" err="1" smtClean="0"/>
              <a:t>мирних</a:t>
            </a:r>
            <a:r>
              <a:rPr lang="ru-RU" dirty="0" smtClean="0"/>
              <a:t>, </a:t>
            </a:r>
            <a:r>
              <a:rPr lang="ru-RU" dirty="0" err="1" smtClean="0"/>
              <a:t>добрих</a:t>
            </a:r>
            <a:r>
              <a:rPr lang="ru-RU" dirty="0" smtClean="0"/>
              <a:t> </a:t>
            </a:r>
            <a:r>
              <a:rPr lang="ru-RU" dirty="0" err="1" smtClean="0"/>
              <a:t>днів</a:t>
            </a:r>
            <a:endParaRPr lang="ru-RU" dirty="0" smtClean="0"/>
          </a:p>
          <a:p>
            <a:r>
              <a:rPr lang="ru-RU" dirty="0" err="1" smtClean="0"/>
              <a:t>Така</a:t>
            </a:r>
            <a:r>
              <a:rPr lang="ru-RU" dirty="0" smtClean="0"/>
              <a:t> печаль! </a:t>
            </a:r>
            <a:r>
              <a:rPr lang="ru-RU" dirty="0" err="1" smtClean="0"/>
              <a:t>Така</a:t>
            </a:r>
            <a:r>
              <a:rPr lang="ru-RU" dirty="0" smtClean="0"/>
              <a:t> </a:t>
            </a:r>
            <a:r>
              <a:rPr lang="ru-RU" dirty="0" err="1" smtClean="0"/>
              <a:t>пекучість</a:t>
            </a:r>
            <a:r>
              <a:rPr lang="ru-RU" dirty="0" smtClean="0"/>
              <a:t>!</a:t>
            </a:r>
          </a:p>
          <a:p>
            <a:r>
              <a:rPr lang="ru-RU" dirty="0" smtClean="0"/>
              <a:t>Не «жить», не «</a:t>
            </a:r>
            <a:r>
              <a:rPr lang="ru-RU" dirty="0" err="1" smtClean="0"/>
              <a:t>буть</a:t>
            </a:r>
            <a:r>
              <a:rPr lang="ru-RU" dirty="0" smtClean="0"/>
              <a:t>», а «</a:t>
            </a:r>
            <a:r>
              <a:rPr lang="ru-RU" dirty="0" err="1" smtClean="0"/>
              <a:t>брати</a:t>
            </a:r>
            <a:r>
              <a:rPr lang="ru-RU" dirty="0" smtClean="0"/>
              <a:t> участь» –</a:t>
            </a:r>
          </a:p>
          <a:p>
            <a:r>
              <a:rPr lang="ru-RU" dirty="0" err="1" smtClean="0"/>
              <a:t>Хтось</a:t>
            </a:r>
            <a:r>
              <a:rPr lang="ru-RU" dirty="0" smtClean="0"/>
              <a:t> </a:t>
            </a:r>
            <a:r>
              <a:rPr lang="ru-RU" dirty="0" err="1" smtClean="0"/>
              <a:t>зручно</a:t>
            </a:r>
            <a:r>
              <a:rPr lang="ru-RU" dirty="0" smtClean="0"/>
              <a:t> </a:t>
            </a:r>
            <a:r>
              <a:rPr lang="ru-RU" dirty="0" err="1" smtClean="0"/>
              <a:t>вигадать</a:t>
            </a:r>
            <a:r>
              <a:rPr lang="ru-RU" dirty="0" smtClean="0"/>
              <a:t> </a:t>
            </a:r>
            <a:r>
              <a:rPr lang="ru-RU" dirty="0" err="1" smtClean="0"/>
              <a:t>зумів</a:t>
            </a:r>
            <a:r>
              <a:rPr lang="ru-RU" dirty="0" smtClean="0"/>
              <a:t>.</a:t>
            </a:r>
          </a:p>
          <a:p>
            <a:r>
              <a:rPr lang="ru-RU" dirty="0" smtClean="0"/>
              <a:t>І </a:t>
            </a:r>
            <a:r>
              <a:rPr lang="ru-RU" dirty="0" err="1" smtClean="0"/>
              <a:t>замість</a:t>
            </a:r>
            <a:r>
              <a:rPr lang="ru-RU" dirty="0" smtClean="0"/>
              <a:t> </a:t>
            </a:r>
            <a:r>
              <a:rPr lang="ru-RU" dirty="0" err="1" smtClean="0"/>
              <a:t>правди</a:t>
            </a:r>
            <a:r>
              <a:rPr lang="ru-RU" dirty="0" smtClean="0"/>
              <a:t> </a:t>
            </a:r>
            <a:r>
              <a:rPr lang="ru-RU" dirty="0" err="1" smtClean="0"/>
              <a:t>напівправда</a:t>
            </a:r>
            <a:r>
              <a:rPr lang="ru-RU" dirty="0" smtClean="0"/>
              <a:t>,</a:t>
            </a:r>
          </a:p>
          <a:p>
            <a:r>
              <a:rPr lang="ru-RU" dirty="0" err="1" smtClean="0"/>
              <a:t>Вриває</a:t>
            </a:r>
            <a:r>
              <a:rPr lang="ru-RU" dirty="0" smtClean="0"/>
              <a:t> ниточку добра.</a:t>
            </a:r>
          </a:p>
          <a:p>
            <a:r>
              <a:rPr lang="ru-RU" dirty="0" smtClean="0"/>
              <a:t>І воду </a:t>
            </a:r>
            <a:r>
              <a:rPr lang="ru-RU" dirty="0" err="1" smtClean="0"/>
              <a:t>п’ємо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Дніпра</a:t>
            </a:r>
            <a:r>
              <a:rPr lang="ru-RU" dirty="0" smtClean="0"/>
              <a:t>,</a:t>
            </a:r>
          </a:p>
          <a:p>
            <a:r>
              <a:rPr lang="ru-RU" dirty="0" smtClean="0"/>
              <a:t>Яку </a:t>
            </a:r>
            <a:r>
              <a:rPr lang="ru-RU" dirty="0" err="1" smtClean="0"/>
              <a:t>ніхто</a:t>
            </a:r>
            <a:r>
              <a:rPr lang="ru-RU" dirty="0" smtClean="0"/>
              <a:t> </a:t>
            </a:r>
            <a:r>
              <a:rPr lang="ru-RU" dirty="0" err="1" smtClean="0"/>
              <a:t>вже</a:t>
            </a:r>
            <a:r>
              <a:rPr lang="ru-RU" dirty="0" smtClean="0"/>
              <a:t> пить не </a:t>
            </a:r>
            <a:r>
              <a:rPr lang="ru-RU" dirty="0" err="1" smtClean="0"/>
              <a:t>радить</a:t>
            </a:r>
            <a:r>
              <a:rPr lang="ru-RU" dirty="0" smtClean="0"/>
              <a:t>.</a:t>
            </a:r>
          </a:p>
          <a:p>
            <a:r>
              <a:rPr lang="ru-RU" dirty="0" smtClean="0"/>
              <a:t>І </a:t>
            </a:r>
            <a:r>
              <a:rPr lang="ru-RU" dirty="0" err="1" smtClean="0"/>
              <a:t>бджоли</a:t>
            </a:r>
            <a:r>
              <a:rPr lang="ru-RU" dirty="0" smtClean="0"/>
              <a:t> з </a:t>
            </a:r>
            <a:r>
              <a:rPr lang="ru-RU" dirty="0" err="1" smtClean="0"/>
              <a:t>вуликів</a:t>
            </a:r>
            <a:r>
              <a:rPr lang="ru-RU" dirty="0" smtClean="0"/>
              <a:t> </a:t>
            </a:r>
            <a:r>
              <a:rPr lang="ru-RU" dirty="0" err="1" smtClean="0"/>
              <a:t>летять</a:t>
            </a:r>
            <a:endParaRPr lang="ru-RU" dirty="0" smtClean="0"/>
          </a:p>
          <a:p>
            <a:r>
              <a:rPr lang="ru-RU" dirty="0" smtClean="0"/>
              <a:t>На </a:t>
            </a:r>
            <a:r>
              <a:rPr lang="ru-RU" dirty="0" err="1" smtClean="0"/>
              <a:t>цвіт</a:t>
            </a:r>
            <a:r>
              <a:rPr lang="ru-RU" dirty="0" smtClean="0"/>
              <a:t> </a:t>
            </a:r>
            <a:r>
              <a:rPr lang="ru-RU" dirty="0" err="1" smtClean="0"/>
              <a:t>чорнобильського</a:t>
            </a:r>
            <a:r>
              <a:rPr lang="ru-RU" dirty="0" smtClean="0"/>
              <a:t> саду.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527" y="1562094"/>
            <a:ext cx="3968830" cy="348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2378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76518" y="175538"/>
            <a:ext cx="436593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err="1" smtClean="0"/>
              <a:t>Страшний</a:t>
            </a:r>
            <a:r>
              <a:rPr lang="ru-RU" b="1" u="sng" dirty="0" smtClean="0"/>
              <a:t> калейдоскоп, </a:t>
            </a:r>
            <a:r>
              <a:rPr lang="ru-RU" b="1" u="sng" dirty="0" err="1" smtClean="0"/>
              <a:t>Ліна</a:t>
            </a:r>
            <a:r>
              <a:rPr lang="ru-RU" b="1" u="sng" dirty="0" smtClean="0"/>
              <a:t> Костенко</a:t>
            </a:r>
          </a:p>
          <a:p>
            <a:endParaRPr lang="ru-RU" dirty="0" smtClean="0"/>
          </a:p>
          <a:p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Страшний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калейдоскоп: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цю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мить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десь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хтось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загинув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цю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мить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В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цю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саму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мить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У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кожну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хвилин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Розбився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корабель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Горять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Галапагоси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 сходить над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Дніпром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гірка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зоря-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полин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Десь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вибух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842456" y="2278006"/>
            <a:ext cx="293638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Десь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вулкан.</a:t>
            </a:r>
          </a:p>
          <a:p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Руйновище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Заглада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Хтось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цілиться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Хтось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впав.</a:t>
            </a:r>
          </a:p>
          <a:p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Хтось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просить: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«Не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стріляй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!»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знає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вже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казок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Шехерезада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 Рейном не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співає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Лореляй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939825" y="4406517"/>
            <a:ext cx="388942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Летить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комета.</a:t>
            </a:r>
          </a:p>
          <a:p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Бавиться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дитя.</a:t>
            </a:r>
          </a:p>
          <a:p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Цвітуть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обличчя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острахом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стерті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Благословенна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кожна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мить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цих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всесвітніх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косовицях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смерті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9971" y="493892"/>
            <a:ext cx="5340259" cy="356295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518" y="3859319"/>
            <a:ext cx="4054737" cy="2793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64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4952" y="310707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dirty="0" smtClean="0"/>
              <a:t> </a:t>
            </a:r>
            <a:r>
              <a:rPr lang="ru-RU" b="1" i="1" u="sng" dirty="0" smtClean="0"/>
              <a:t>Листок, </a:t>
            </a:r>
            <a:r>
              <a:rPr lang="ru-RU" b="1" i="1" u="sng" dirty="0" err="1" smtClean="0"/>
              <a:t>Дмитро</a:t>
            </a:r>
            <a:r>
              <a:rPr lang="ru-RU" b="1" i="1" u="sng" dirty="0" smtClean="0"/>
              <a:t> </a:t>
            </a:r>
            <a:r>
              <a:rPr lang="ru-RU" b="1" i="1" u="sng" dirty="0" err="1" smtClean="0"/>
              <a:t>Павличко</a:t>
            </a:r>
            <a:endParaRPr lang="ru-RU" b="1" i="1" u="sng" dirty="0" smtClean="0"/>
          </a:p>
          <a:p>
            <a:r>
              <a:rPr lang="ru-RU" dirty="0" smtClean="0"/>
              <a:t>Не з </a:t>
            </a:r>
            <a:r>
              <a:rPr lang="ru-RU" dirty="0" err="1" smtClean="0"/>
              <a:t>Левіта</a:t>
            </a:r>
            <a:r>
              <a:rPr lang="ru-RU" dirty="0" smtClean="0"/>
              <a:t> </a:t>
            </a:r>
            <a:r>
              <a:rPr lang="ru-RU" dirty="0" err="1" smtClean="0"/>
              <a:t>нових</a:t>
            </a:r>
            <a:r>
              <a:rPr lang="ru-RU" dirty="0" smtClean="0"/>
              <a:t> полотен,</a:t>
            </a:r>
          </a:p>
          <a:p>
            <a:r>
              <a:rPr lang="ru-RU" dirty="0" smtClean="0"/>
              <a:t>А з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чорнильних</a:t>
            </a:r>
            <a:r>
              <a:rPr lang="ru-RU" dirty="0" smtClean="0"/>
              <a:t> долин</a:t>
            </a:r>
          </a:p>
          <a:p>
            <a:r>
              <a:rPr lang="ru-RU" dirty="0" err="1" smtClean="0"/>
              <a:t>Мені</a:t>
            </a:r>
            <a:r>
              <a:rPr lang="ru-RU" dirty="0" smtClean="0"/>
              <a:t> </a:t>
            </a:r>
            <a:r>
              <a:rPr lang="ru-RU" dirty="0" err="1" smtClean="0"/>
              <a:t>назустріч</a:t>
            </a:r>
            <a:r>
              <a:rPr lang="ru-RU" dirty="0" smtClean="0"/>
              <a:t> </a:t>
            </a:r>
            <a:r>
              <a:rPr lang="ru-RU" dirty="0" err="1" smtClean="0"/>
              <a:t>явір</a:t>
            </a:r>
            <a:r>
              <a:rPr lang="ru-RU" dirty="0" smtClean="0"/>
              <a:t> </a:t>
            </a:r>
            <a:r>
              <a:rPr lang="ru-RU" dirty="0" err="1" smtClean="0"/>
              <a:t>злотне</a:t>
            </a:r>
            <a:endParaRPr lang="ru-RU" dirty="0" smtClean="0"/>
          </a:p>
          <a:p>
            <a:r>
              <a:rPr lang="ru-RU" dirty="0" err="1" smtClean="0"/>
              <a:t>Іде</a:t>
            </a:r>
            <a:r>
              <a:rPr lang="ru-RU" dirty="0" smtClean="0"/>
              <a:t>, як </a:t>
            </a:r>
            <a:r>
              <a:rPr lang="ru-RU" dirty="0" err="1" smtClean="0"/>
              <a:t>грізний</a:t>
            </a:r>
            <a:r>
              <a:rPr lang="ru-RU" dirty="0" smtClean="0"/>
              <a:t> паладин.</a:t>
            </a:r>
          </a:p>
          <a:p>
            <a:endParaRPr lang="ru-RU" dirty="0" smtClean="0"/>
          </a:p>
          <a:p>
            <a:r>
              <a:rPr lang="ru-RU" dirty="0" err="1" smtClean="0"/>
              <a:t>Іде</a:t>
            </a:r>
            <a:r>
              <a:rPr lang="ru-RU" dirty="0" smtClean="0"/>
              <a:t>. Нема при </a:t>
            </a:r>
            <a:r>
              <a:rPr lang="ru-RU" dirty="0" err="1" smtClean="0"/>
              <a:t>ньому</a:t>
            </a:r>
            <a:r>
              <a:rPr lang="ru-RU" dirty="0" smtClean="0"/>
              <a:t> </a:t>
            </a:r>
            <a:r>
              <a:rPr lang="ru-RU" dirty="0" err="1" smtClean="0"/>
              <a:t>зброї</a:t>
            </a:r>
            <a:r>
              <a:rPr lang="ru-RU" dirty="0" smtClean="0"/>
              <a:t>,</a:t>
            </a:r>
          </a:p>
          <a:p>
            <a:r>
              <a:rPr lang="ru-RU" dirty="0" smtClean="0"/>
              <a:t>Та я </a:t>
            </a:r>
            <a:r>
              <a:rPr lang="ru-RU" dirty="0" err="1" smtClean="0"/>
              <a:t>тремчу</a:t>
            </a:r>
            <a:r>
              <a:rPr lang="ru-RU" dirty="0" smtClean="0"/>
              <a:t>. Я знаю все.</a:t>
            </a:r>
          </a:p>
          <a:p>
            <a:r>
              <a:rPr lang="ru-RU" dirty="0" err="1" smtClean="0"/>
              <a:t>Йде</a:t>
            </a:r>
            <a:r>
              <a:rPr lang="ru-RU" dirty="0" smtClean="0"/>
              <a:t>, </a:t>
            </a:r>
            <a:r>
              <a:rPr lang="ru-RU" dirty="0" err="1" smtClean="0"/>
              <a:t>мов</a:t>
            </a:r>
            <a:r>
              <a:rPr lang="ru-RU" dirty="0" smtClean="0"/>
              <a:t> солдат з </a:t>
            </a:r>
            <a:r>
              <a:rPr lang="ru-RU" dirty="0" err="1" smtClean="0"/>
              <a:t>передової</a:t>
            </a:r>
            <a:r>
              <a:rPr lang="ru-RU" dirty="0" smtClean="0"/>
              <a:t>,</a:t>
            </a:r>
          </a:p>
          <a:p>
            <a:r>
              <a:rPr lang="ru-RU" dirty="0" err="1" smtClean="0"/>
              <a:t>Що</a:t>
            </a:r>
            <a:r>
              <a:rPr lang="ru-RU" dirty="0" smtClean="0"/>
              <a:t> руку в </a:t>
            </a:r>
            <a:r>
              <a:rPr lang="ru-RU" dirty="0" err="1" smtClean="0"/>
              <a:t>рукаві</a:t>
            </a:r>
            <a:r>
              <a:rPr lang="ru-RU" dirty="0" smtClean="0"/>
              <a:t> </a:t>
            </a:r>
            <a:r>
              <a:rPr lang="ru-RU" dirty="0" err="1" smtClean="0"/>
              <a:t>несе</a:t>
            </a:r>
            <a:r>
              <a:rPr lang="ru-RU" dirty="0" smtClean="0"/>
              <a:t>,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4952" y="3540137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Свою </a:t>
            </a:r>
            <a:r>
              <a:rPr lang="ru-RU" dirty="0" err="1" smtClean="0"/>
              <a:t>одірвану</a:t>
            </a:r>
            <a:r>
              <a:rPr lang="ru-RU" dirty="0" smtClean="0"/>
              <a:t> </a:t>
            </a:r>
            <a:r>
              <a:rPr lang="ru-RU" dirty="0" err="1" smtClean="0"/>
              <a:t>лівицю</a:t>
            </a:r>
            <a:r>
              <a:rPr lang="ru-RU" dirty="0" smtClean="0"/>
              <a:t>,</a:t>
            </a:r>
          </a:p>
          <a:p>
            <a:r>
              <a:rPr lang="ru-RU" dirty="0" err="1" smtClean="0"/>
              <a:t>Вже</a:t>
            </a:r>
            <a:r>
              <a:rPr lang="ru-RU" dirty="0" smtClean="0"/>
              <a:t> </a:t>
            </a:r>
            <a:r>
              <a:rPr lang="ru-RU" dirty="0" err="1" smtClean="0"/>
              <a:t>неживу</a:t>
            </a:r>
            <a:r>
              <a:rPr lang="ru-RU" dirty="0" smtClean="0"/>
              <a:t>, та </a:t>
            </a:r>
            <a:r>
              <a:rPr lang="ru-RU" dirty="0" err="1" smtClean="0"/>
              <a:t>ще</a:t>
            </a:r>
            <a:r>
              <a:rPr lang="ru-RU" dirty="0" smtClean="0"/>
              <a:t> в </a:t>
            </a:r>
            <a:r>
              <a:rPr lang="ru-RU" dirty="0" err="1" smtClean="0"/>
              <a:t>сукні</a:t>
            </a:r>
            <a:r>
              <a:rPr lang="ru-RU" dirty="0" smtClean="0"/>
              <a:t>…</a:t>
            </a:r>
          </a:p>
          <a:p>
            <a:r>
              <a:rPr lang="ru-RU" dirty="0" err="1" smtClean="0"/>
              <a:t>Йде</a:t>
            </a:r>
            <a:r>
              <a:rPr lang="ru-RU" dirty="0" smtClean="0"/>
              <a:t> </a:t>
            </a:r>
            <a:r>
              <a:rPr lang="ru-RU" dirty="0" err="1" smtClean="0"/>
              <a:t>навпрошки</a:t>
            </a:r>
            <a:r>
              <a:rPr lang="ru-RU" dirty="0" smtClean="0"/>
              <a:t> через </a:t>
            </a:r>
            <a:r>
              <a:rPr lang="ru-RU" dirty="0" err="1" smtClean="0"/>
              <a:t>пшеницю</a:t>
            </a:r>
            <a:r>
              <a:rPr lang="ru-RU" dirty="0" smtClean="0"/>
              <a:t>,</a:t>
            </a:r>
          </a:p>
          <a:p>
            <a:r>
              <a:rPr lang="ru-RU" dirty="0" err="1" smtClean="0"/>
              <a:t>Щось</a:t>
            </a:r>
            <a:r>
              <a:rPr lang="ru-RU" dirty="0" smtClean="0"/>
              <a:t> </a:t>
            </a:r>
            <a:r>
              <a:rPr lang="ru-RU" dirty="0" err="1" smtClean="0"/>
              <a:t>хоче</a:t>
            </a:r>
            <a:r>
              <a:rPr lang="ru-RU" dirty="0" smtClean="0"/>
              <a:t> </a:t>
            </a:r>
            <a:r>
              <a:rPr lang="ru-RU" dirty="0" err="1" smtClean="0"/>
              <a:t>мовити</a:t>
            </a:r>
            <a:r>
              <a:rPr lang="ru-RU" dirty="0" smtClean="0"/>
              <a:t> </a:t>
            </a:r>
            <a:r>
              <a:rPr lang="ru-RU" dirty="0" err="1" smtClean="0"/>
              <a:t>мені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листя</a:t>
            </a:r>
            <a:r>
              <a:rPr lang="ru-RU" dirty="0" smtClean="0"/>
              <a:t> </a:t>
            </a:r>
            <a:r>
              <a:rPr lang="ru-RU" dirty="0" err="1" smtClean="0"/>
              <a:t>кидає</a:t>
            </a:r>
            <a:r>
              <a:rPr lang="ru-RU" dirty="0" smtClean="0"/>
              <a:t> </a:t>
            </a:r>
            <a:r>
              <a:rPr lang="ru-RU" dirty="0" err="1" smtClean="0"/>
              <a:t>шалене</a:t>
            </a:r>
            <a:r>
              <a:rPr lang="ru-RU" dirty="0" smtClean="0"/>
              <a:t>,</a:t>
            </a:r>
          </a:p>
          <a:p>
            <a:r>
              <a:rPr lang="ru-RU" dirty="0" smtClean="0"/>
              <a:t>А кров </a:t>
            </a:r>
            <a:r>
              <a:rPr lang="ru-RU" dirty="0" err="1" smtClean="0"/>
              <a:t>із</a:t>
            </a:r>
            <a:r>
              <a:rPr lang="ru-RU" dirty="0" smtClean="0"/>
              <a:t> рукава – </a:t>
            </a:r>
            <a:r>
              <a:rPr lang="ru-RU" dirty="0" err="1" smtClean="0"/>
              <a:t>дзюрком</a:t>
            </a:r>
            <a:r>
              <a:rPr lang="ru-RU" dirty="0" smtClean="0"/>
              <a:t>.</a:t>
            </a:r>
          </a:p>
          <a:p>
            <a:r>
              <a:rPr lang="ru-RU" dirty="0" smtClean="0"/>
              <a:t>Кричу я: – Не </a:t>
            </a:r>
            <a:r>
              <a:rPr lang="ru-RU" dirty="0" err="1" smtClean="0"/>
              <a:t>підходь</a:t>
            </a:r>
            <a:r>
              <a:rPr lang="ru-RU" dirty="0" smtClean="0"/>
              <a:t> до мене,</a:t>
            </a:r>
          </a:p>
          <a:p>
            <a:r>
              <a:rPr lang="ru-RU" dirty="0" err="1" smtClean="0"/>
              <a:t>Бо</a:t>
            </a:r>
            <a:r>
              <a:rPr lang="ru-RU" dirty="0" smtClean="0"/>
              <a:t> </a:t>
            </a:r>
            <a:r>
              <a:rPr lang="ru-RU" dirty="0" err="1" smtClean="0"/>
              <a:t>вб’єш</a:t>
            </a:r>
            <a:r>
              <a:rPr lang="ru-RU" dirty="0" smtClean="0"/>
              <a:t> мене одним листком!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178084" y="1977072"/>
            <a:ext cx="440886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Не </a:t>
            </a:r>
            <a:r>
              <a:rPr lang="ru-RU" dirty="0" err="1" smtClean="0"/>
              <a:t>винен</a:t>
            </a:r>
            <a:r>
              <a:rPr lang="ru-RU" dirty="0" smtClean="0"/>
              <a:t> я, </a:t>
            </a:r>
            <a:r>
              <a:rPr lang="ru-RU" dirty="0" err="1" smtClean="0"/>
              <a:t>що</a:t>
            </a:r>
            <a:r>
              <a:rPr lang="ru-RU" dirty="0" smtClean="0"/>
              <a:t> все те сталось,</a:t>
            </a:r>
          </a:p>
          <a:p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розкололась</a:t>
            </a:r>
            <a:r>
              <a:rPr lang="ru-RU" dirty="0" smtClean="0"/>
              <a:t> неба твердь,</a:t>
            </a:r>
          </a:p>
          <a:p>
            <a:r>
              <a:rPr lang="ru-RU" dirty="0" err="1" smtClean="0"/>
              <a:t>Що</a:t>
            </a:r>
            <a:r>
              <a:rPr lang="ru-RU" dirty="0" smtClean="0"/>
              <a:t> в золотом </a:t>
            </a:r>
            <a:r>
              <a:rPr lang="ru-RU" dirty="0" err="1" smtClean="0"/>
              <a:t>покриту</a:t>
            </a:r>
            <a:r>
              <a:rPr lang="ru-RU" dirty="0" smtClean="0"/>
              <a:t> </a:t>
            </a:r>
            <a:r>
              <a:rPr lang="ru-RU" dirty="0" err="1" smtClean="0"/>
              <a:t>галузь</a:t>
            </a:r>
            <a:endParaRPr lang="ru-RU" dirty="0" smtClean="0"/>
          </a:p>
          <a:p>
            <a:r>
              <a:rPr lang="ru-RU" dirty="0" smtClean="0"/>
              <a:t>Ми </a:t>
            </a:r>
            <a:r>
              <a:rPr lang="ru-RU" dirty="0" err="1" smtClean="0"/>
              <a:t>атомну</a:t>
            </a:r>
            <a:r>
              <a:rPr lang="ru-RU" dirty="0" smtClean="0"/>
              <a:t> впустили смерть!</a:t>
            </a:r>
          </a:p>
          <a:p>
            <a:endParaRPr lang="ru-RU" dirty="0" smtClean="0"/>
          </a:p>
          <a:p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шепче</a:t>
            </a:r>
            <a:r>
              <a:rPr lang="ru-RU" dirty="0" smtClean="0"/>
              <a:t>: – </a:t>
            </a:r>
            <a:r>
              <a:rPr lang="ru-RU" dirty="0" err="1" smtClean="0"/>
              <a:t>Винен</a:t>
            </a:r>
            <a:r>
              <a:rPr lang="ru-RU" dirty="0" smtClean="0"/>
              <a:t>! – і </a:t>
            </a:r>
            <a:r>
              <a:rPr lang="ru-RU" dirty="0" err="1" smtClean="0"/>
              <a:t>поволі</a:t>
            </a:r>
            <a:endParaRPr lang="ru-RU" dirty="0" smtClean="0"/>
          </a:p>
          <a:p>
            <a:r>
              <a:rPr lang="ru-RU" dirty="0" smtClean="0"/>
              <a:t>Проходить в </a:t>
            </a:r>
            <a:r>
              <a:rPr lang="ru-RU" dirty="0" err="1" smtClean="0"/>
              <a:t>скорбності</a:t>
            </a:r>
            <a:r>
              <a:rPr lang="ru-RU" dirty="0" smtClean="0"/>
              <a:t> </a:t>
            </a:r>
            <a:r>
              <a:rPr lang="ru-RU" dirty="0" err="1" smtClean="0"/>
              <a:t>німій</a:t>
            </a:r>
            <a:r>
              <a:rPr lang="ru-RU" dirty="0" smtClean="0"/>
              <a:t>.</a:t>
            </a:r>
          </a:p>
          <a:p>
            <a:r>
              <a:rPr lang="ru-RU" dirty="0" smtClean="0"/>
              <a:t>І </a:t>
            </a:r>
            <a:r>
              <a:rPr lang="ru-RU" dirty="0" err="1" smtClean="0"/>
              <a:t>спалює</a:t>
            </a:r>
            <a:r>
              <a:rPr lang="ru-RU" dirty="0" smtClean="0"/>
              <a:t> мене на </a:t>
            </a:r>
            <a:r>
              <a:rPr lang="ru-RU" dirty="0" err="1" smtClean="0"/>
              <a:t>полі</a:t>
            </a:r>
            <a:endParaRPr lang="ru-RU" dirty="0" smtClean="0"/>
          </a:p>
          <a:p>
            <a:r>
              <a:rPr lang="ru-RU" dirty="0" err="1" smtClean="0"/>
              <a:t>Улюблений</a:t>
            </a:r>
            <a:r>
              <a:rPr lang="ru-RU" dirty="0" smtClean="0"/>
              <a:t> </a:t>
            </a:r>
            <a:r>
              <a:rPr lang="ru-RU" dirty="0" err="1" smtClean="0"/>
              <a:t>листочок</a:t>
            </a:r>
            <a:r>
              <a:rPr lang="ru-RU" dirty="0" smtClean="0"/>
              <a:t> </a:t>
            </a:r>
            <a:r>
              <a:rPr lang="ru-RU" dirty="0" err="1" smtClean="0"/>
              <a:t>мій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8575" y="1146219"/>
            <a:ext cx="4120569" cy="5485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84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0006" y="1028343"/>
            <a:ext cx="829399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Жадання</a:t>
            </a:r>
            <a:r>
              <a:rPr lang="ru-RU" dirty="0" smtClean="0"/>
              <a:t> </a:t>
            </a:r>
            <a:r>
              <a:rPr lang="ru-RU" dirty="0" err="1" smtClean="0"/>
              <a:t>людства</a:t>
            </a:r>
            <a:r>
              <a:rPr lang="ru-RU" dirty="0" smtClean="0"/>
              <a:t> – </a:t>
            </a:r>
            <a:r>
              <a:rPr lang="ru-RU" dirty="0" err="1" smtClean="0"/>
              <a:t>зупинити</a:t>
            </a:r>
            <a:endParaRPr lang="ru-RU" dirty="0" smtClean="0"/>
          </a:p>
          <a:p>
            <a:r>
              <a:rPr lang="ru-RU" dirty="0" err="1" smtClean="0"/>
              <a:t>Безодні</a:t>
            </a:r>
            <a:r>
              <a:rPr lang="ru-RU" dirty="0" smtClean="0"/>
              <a:t> </a:t>
            </a:r>
            <a:r>
              <a:rPr lang="ru-RU" dirty="0" err="1" smtClean="0"/>
              <a:t>атомної</a:t>
            </a:r>
            <a:r>
              <a:rPr lang="ru-RU" dirty="0" smtClean="0"/>
              <a:t> смерть</a:t>
            </a:r>
          </a:p>
          <a:p>
            <a:r>
              <a:rPr lang="ru-RU" dirty="0" smtClean="0"/>
              <a:t>Ми ж </a:t>
            </a:r>
            <a:r>
              <a:rPr lang="ru-RU" dirty="0" err="1" smtClean="0"/>
              <a:t>сівачі</a:t>
            </a:r>
            <a:r>
              <a:rPr lang="ru-RU" dirty="0" smtClean="0"/>
              <a:t>,</a:t>
            </a:r>
          </a:p>
          <a:p>
            <a:r>
              <a:rPr lang="ru-RU" dirty="0" smtClean="0"/>
              <a:t>Ми – </a:t>
            </a:r>
            <a:r>
              <a:rPr lang="ru-RU" dirty="0" err="1" smtClean="0"/>
              <a:t>сонця</a:t>
            </a:r>
            <a:r>
              <a:rPr lang="ru-RU" dirty="0" smtClean="0"/>
              <a:t> </a:t>
            </a:r>
            <a:r>
              <a:rPr lang="ru-RU" dirty="0" err="1" smtClean="0"/>
              <a:t>діти</a:t>
            </a:r>
            <a:r>
              <a:rPr lang="ru-RU" dirty="0" smtClean="0"/>
              <a:t>-</a:t>
            </a:r>
          </a:p>
          <a:p>
            <a:r>
              <a:rPr lang="ru-RU" dirty="0" err="1" smtClean="0"/>
              <a:t>Спроможні</a:t>
            </a:r>
            <a:r>
              <a:rPr lang="ru-RU" dirty="0" smtClean="0"/>
              <a:t> </a:t>
            </a:r>
            <a:r>
              <a:rPr lang="ru-RU" dirty="0" err="1" smtClean="0"/>
              <a:t>зупинити</a:t>
            </a:r>
            <a:r>
              <a:rPr lang="ru-RU" dirty="0" smtClean="0"/>
              <a:t> смерть.</a:t>
            </a:r>
          </a:p>
          <a:p>
            <a:r>
              <a:rPr lang="ru-RU" dirty="0" err="1" smtClean="0"/>
              <a:t>Спинити</a:t>
            </a:r>
            <a:r>
              <a:rPr lang="ru-RU" dirty="0" smtClean="0"/>
              <a:t> </a:t>
            </a:r>
            <a:r>
              <a:rPr lang="ru-RU" dirty="0" err="1" smtClean="0"/>
              <a:t>вибухи</a:t>
            </a:r>
            <a:r>
              <a:rPr lang="ru-RU" dirty="0" smtClean="0"/>
              <a:t>, </a:t>
            </a:r>
            <a:r>
              <a:rPr lang="ru-RU" dirty="0" err="1" smtClean="0"/>
              <a:t>ракети</a:t>
            </a:r>
            <a:r>
              <a:rPr lang="ru-RU" dirty="0" smtClean="0"/>
              <a:t>–</a:t>
            </a:r>
          </a:p>
          <a:p>
            <a:r>
              <a:rPr lang="ru-RU" dirty="0" err="1" smtClean="0"/>
              <a:t>Роззброїти</a:t>
            </a:r>
            <a:r>
              <a:rPr lang="ru-RU" dirty="0" smtClean="0"/>
              <a:t> </a:t>
            </a:r>
            <a:r>
              <a:rPr lang="ru-RU" dirty="0" err="1" smtClean="0"/>
              <a:t>віки</a:t>
            </a:r>
            <a:r>
              <a:rPr lang="ru-RU" dirty="0" smtClean="0"/>
              <a:t> і </a:t>
            </a:r>
            <a:r>
              <a:rPr lang="ru-RU" dirty="0" err="1" smtClean="0"/>
              <a:t>дні</a:t>
            </a:r>
            <a:r>
              <a:rPr lang="ru-RU" dirty="0" smtClean="0"/>
              <a:t>,</a:t>
            </a:r>
          </a:p>
          <a:p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сонце</a:t>
            </a:r>
            <a:r>
              <a:rPr lang="ru-RU" dirty="0" smtClean="0"/>
              <a:t> </a:t>
            </a:r>
            <a:r>
              <a:rPr lang="ru-RU" dirty="0" err="1" smtClean="0"/>
              <a:t>мирної</a:t>
            </a:r>
            <a:r>
              <a:rPr lang="ru-RU" dirty="0" smtClean="0"/>
              <a:t> </a:t>
            </a:r>
            <a:r>
              <a:rPr lang="ru-RU" dirty="0" err="1" smtClean="0"/>
              <a:t>планети</a:t>
            </a:r>
            <a:endParaRPr lang="ru-RU" dirty="0" smtClean="0"/>
          </a:p>
          <a:p>
            <a:r>
              <a:rPr lang="ru-RU" dirty="0" smtClean="0"/>
              <a:t>У </a:t>
            </a:r>
            <a:r>
              <a:rPr lang="ru-RU" dirty="0" err="1" smtClean="0"/>
              <a:t>кожнім</a:t>
            </a:r>
            <a:r>
              <a:rPr lang="ru-RU" dirty="0" smtClean="0"/>
              <a:t> сходило </a:t>
            </a:r>
            <a:r>
              <a:rPr lang="ru-RU" dirty="0" err="1" smtClean="0"/>
              <a:t>вікні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Щоб</a:t>
            </a:r>
            <a:r>
              <a:rPr lang="ru-RU" dirty="0" smtClean="0"/>
              <a:t> трави, колоски і </a:t>
            </a:r>
            <a:r>
              <a:rPr lang="ru-RU" dirty="0" err="1" smtClean="0"/>
              <a:t>віття</a:t>
            </a:r>
            <a:endParaRPr lang="ru-RU" dirty="0" smtClean="0"/>
          </a:p>
          <a:p>
            <a:r>
              <a:rPr lang="ru-RU" dirty="0" smtClean="0"/>
              <a:t>Вогнем не </a:t>
            </a:r>
            <a:r>
              <a:rPr lang="ru-RU" dirty="0" err="1" smtClean="0"/>
              <a:t>перетліли</a:t>
            </a:r>
            <a:r>
              <a:rPr lang="ru-RU" dirty="0" smtClean="0"/>
              <a:t> в прах.</a:t>
            </a:r>
          </a:p>
          <a:p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грізне</a:t>
            </a:r>
            <a:r>
              <a:rPr lang="ru-RU" dirty="0" smtClean="0"/>
              <a:t> </a:t>
            </a:r>
            <a:r>
              <a:rPr lang="ru-RU" dirty="0" err="1" smtClean="0"/>
              <a:t>ядерне</a:t>
            </a:r>
            <a:r>
              <a:rPr lang="ru-RU" dirty="0" smtClean="0"/>
              <a:t> </a:t>
            </a:r>
            <a:r>
              <a:rPr lang="ru-RU" dirty="0" err="1" smtClean="0"/>
              <a:t>жахіття</a:t>
            </a:r>
            <a:endParaRPr lang="ru-RU" dirty="0" smtClean="0"/>
          </a:p>
          <a:p>
            <a:r>
              <a:rPr lang="ru-RU" dirty="0" smtClean="0"/>
              <a:t>Не </a:t>
            </a:r>
            <a:r>
              <a:rPr lang="ru-RU" dirty="0" err="1" smtClean="0"/>
              <a:t>спалахнуло</a:t>
            </a:r>
            <a:r>
              <a:rPr lang="ru-RU" dirty="0" smtClean="0"/>
              <a:t> по </a:t>
            </a:r>
            <a:r>
              <a:rPr lang="ru-RU" dirty="0" err="1" smtClean="0"/>
              <a:t>світах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Щоб</a:t>
            </a:r>
            <a:r>
              <a:rPr lang="ru-RU" dirty="0" smtClean="0"/>
              <a:t> наша дума і дорога</a:t>
            </a:r>
          </a:p>
          <a:p>
            <a:r>
              <a:rPr lang="ru-RU" dirty="0" err="1" smtClean="0"/>
              <a:t>Єднали</a:t>
            </a:r>
            <a:r>
              <a:rPr lang="ru-RU" dirty="0" smtClean="0"/>
              <a:t> </a:t>
            </a:r>
            <a:r>
              <a:rPr lang="ru-RU" dirty="0" err="1" smtClean="0"/>
              <a:t>глибину</a:t>
            </a:r>
            <a:r>
              <a:rPr lang="ru-RU" dirty="0" smtClean="0"/>
              <a:t> і </a:t>
            </a:r>
            <a:r>
              <a:rPr lang="ru-RU" dirty="0" err="1" smtClean="0"/>
              <a:t>вись</a:t>
            </a:r>
            <a:r>
              <a:rPr lang="ru-RU" dirty="0" smtClean="0"/>
              <a:t>,–</a:t>
            </a:r>
          </a:p>
          <a:p>
            <a:r>
              <a:rPr lang="ru-RU" dirty="0" smtClean="0"/>
              <a:t>Вола </a:t>
            </a:r>
            <a:r>
              <a:rPr lang="ru-RU" dirty="0" err="1" smtClean="0"/>
              <a:t>чорнобильська</a:t>
            </a:r>
            <a:r>
              <a:rPr lang="ru-RU" dirty="0" smtClean="0"/>
              <a:t> </a:t>
            </a:r>
            <a:r>
              <a:rPr lang="ru-RU" dirty="0" err="1" smtClean="0"/>
              <a:t>пересторога</a:t>
            </a:r>
            <a:r>
              <a:rPr lang="ru-RU" dirty="0" smtClean="0"/>
              <a:t>:</a:t>
            </a:r>
          </a:p>
          <a:p>
            <a:r>
              <a:rPr lang="ru-RU" dirty="0" smtClean="0"/>
              <a:t>– </a:t>
            </a:r>
            <a:r>
              <a:rPr lang="ru-RU" dirty="0" err="1" smtClean="0"/>
              <a:t>Людство</a:t>
            </a:r>
            <a:r>
              <a:rPr lang="ru-RU" dirty="0" smtClean="0"/>
              <a:t>, </a:t>
            </a:r>
            <a:r>
              <a:rPr lang="ru-RU" dirty="0" err="1" smtClean="0"/>
              <a:t>зупинись</a:t>
            </a:r>
            <a:r>
              <a:rPr lang="ru-RU" dirty="0" smtClean="0"/>
              <a:t>!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5483" y="325192"/>
            <a:ext cx="5769734" cy="310380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0648" y="3825025"/>
            <a:ext cx="5344732" cy="2707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23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50382" y="310295"/>
            <a:ext cx="11281893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Пам'ятаймо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Сьогодні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існують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офіційні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наслідків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аварії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ЧАЕС померло 200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тисяч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людей.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рахуючи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тих,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хто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помер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таких хвороб, як рак,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цукровий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діабет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серцеві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хвороби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рівень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захворюваності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підвищився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100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У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народилося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14 000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неповноцінних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близько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70%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народження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відхилення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здоров'ї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Збільшується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психічних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онкологічних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захворювань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серед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молодого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покоління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Радіоактивного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забруднення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зазнали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величезні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обстеження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показали,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забруднення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плутонієм-239 (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щільністю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0,1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кюрі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вище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1 км2.) становило 700 км2, стронцієм-90 (3 і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кюрі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1 км2) і цезієм-137 (5 і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кюрі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1 км2)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понад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3420 км2.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50382" y="4289130"/>
            <a:ext cx="1114022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Значного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забруднення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зазнали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водні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артерії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особливо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річки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протікають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біля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ЧАЕС та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Київського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водосховища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водозбірні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площі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басейнів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Дніпра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Прип'яті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Сліди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радіоактивності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були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виявлені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усіх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водосховищах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Дніпровського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каскаду, водою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користуються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понад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30 млн.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жителів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Всього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забруднено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територію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площею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понад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50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тисяч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км2 у 74 районах 12 областей: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Київська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Житомирська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Чернігівська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Рівненська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Вінницька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Черкаська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Хмельницька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Івано-Франківська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Волинська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Чернівецька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Сумська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Тернопільська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На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цій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розташовані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2294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В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цілому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потерпілих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Чорнобильської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катастрофи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налічується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понад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3,5 млн.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з них 1,3 млн.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748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789" y="309093"/>
            <a:ext cx="1115310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скільки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 не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пройшло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часу, все одно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чорнобильський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біль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чорною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гіркотою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осідає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душах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українців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трагедія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навіки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оселилась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людських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серцях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Чорнобильська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аварія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стала для нас уроком, за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заплачено дорогою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ціною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Чорнобильська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трагедія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жорстоко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нагадує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нам про те,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люди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зовсім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освоїли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могутню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енергію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атома.</a:t>
            </a:r>
          </a:p>
          <a:p>
            <a:pPr algn="ctr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Врятований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світ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найкращий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пам'ятник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хто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загинув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чорнобильському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пеклі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Пам'ятаймо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 них і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робімо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усе,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ніколи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людській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історії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повторився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Чорнобиль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2784" y="3380262"/>
            <a:ext cx="2669750" cy="329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469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26 </a:t>
            </a:r>
            <a:r>
              <a:rPr lang="ru-RU" dirty="0" err="1" smtClean="0"/>
              <a:t>квітня</a:t>
            </a:r>
            <a:r>
              <a:rPr lang="ru-RU" dirty="0" smtClean="0"/>
              <a:t> – День </a:t>
            </a:r>
            <a:r>
              <a:rPr lang="ru-RU" dirty="0" err="1" smtClean="0"/>
              <a:t>пам’яті</a:t>
            </a:r>
            <a:r>
              <a:rPr lang="ru-RU" dirty="0" smtClean="0"/>
              <a:t> про </a:t>
            </a:r>
            <a:r>
              <a:rPr lang="ru-RU" dirty="0" err="1" smtClean="0"/>
              <a:t>аварію</a:t>
            </a:r>
            <a:r>
              <a:rPr lang="ru-RU" dirty="0" smtClean="0"/>
              <a:t> на </a:t>
            </a:r>
            <a:r>
              <a:rPr lang="ru-RU" dirty="0" err="1" smtClean="0"/>
              <a:t>Чорнобильській</a:t>
            </a:r>
            <a:r>
              <a:rPr lang="ru-RU" dirty="0" smtClean="0"/>
              <a:t> АЕС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>
                <a:latin typeface="Bahnschrift SemiBold SemiConden" panose="020B0502040204020203" pitchFamily="34" charset="0"/>
              </a:rPr>
              <a:t>.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Вже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тридцять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‘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ять   роки не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дають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спати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людській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совісті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дзвони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Чорнобиля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Все в них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сплелося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єдине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ціле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гіркий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біль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втрат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щира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вдячність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героям-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рятівникам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першими стали на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надія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подібне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ніколи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 повториться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знову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звичайно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віра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в перемогу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людського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розуму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здорового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глузду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доброї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волі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перемагає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радіаційну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смерть.</a:t>
            </a:r>
          </a:p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розуміємо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 повинно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повторитися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Сьогодні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людство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навряд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обійдеться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без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атомних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станцій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але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зробити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надійними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у наших силах, не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проводити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сумнівних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небезпечних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експериментів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наш здоровий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глузд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вміти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діяти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умовах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техногенних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аварій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наш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обов’язок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Кажуть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час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лікує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Через 24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тисячі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людство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зможе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забути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повністю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 ту “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мирну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атомну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катастрофу, тому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час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повного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розпаду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стронцію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цезі</a:t>
            </a:r>
            <a:r>
              <a:rPr lang="ru-RU" dirty="0" err="1" smtClean="0">
                <a:latin typeface="Bahnschrift SemiBold SemiConden" panose="020B0502040204020203" pitchFamily="34" charset="0"/>
              </a:rPr>
              <a:t>ю</a:t>
            </a:r>
            <a:r>
              <a:rPr lang="ru-RU" dirty="0" smtClean="0">
                <a:latin typeface="Bahnschrift SemiBold SemiConden" panose="020B0502040204020203" pitchFamily="34" charset="0"/>
              </a:rPr>
              <a:t>.</a:t>
            </a:r>
            <a:endParaRPr lang="ru-RU" dirty="0">
              <a:latin typeface="Bahnschrift SemiBold SemiConden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9059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rgbClr val="FFC000"/>
                </a:solidFill>
              </a:rPr>
              <a:t>Вся біль Чорнобиля в поезії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63512" y="1280185"/>
            <a:ext cx="8946541" cy="4195481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Чорнобильська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катастрофа лишила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слід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життях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 й в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серцях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українців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техногенна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катастрофа,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відбулась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території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знайшла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своє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місце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в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літературі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5628" y="3206839"/>
            <a:ext cx="5525036" cy="3541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1438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189" y="111476"/>
            <a:ext cx="9404723" cy="1400530"/>
          </a:xfrm>
        </p:spPr>
        <p:txBody>
          <a:bodyPr/>
          <a:lstStyle/>
          <a:p>
            <a:pPr algn="ctr"/>
            <a:r>
              <a:rPr lang="uk-UA" dirty="0" smtClean="0"/>
              <a:t>Вірші присвячені трагедії на ЧАЕС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0281" y="1512006"/>
            <a:ext cx="8946541" cy="496606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Весни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обірване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суцвіття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 algn="ctr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Ядуче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полум’я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 смерть…</a:t>
            </a:r>
          </a:p>
          <a:p>
            <a:pPr marL="0" indent="0" algn="ctr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Останній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тиждень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Того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квітня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найстрашніший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світі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герць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0415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2074" y="194178"/>
            <a:ext cx="6096000" cy="68634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Чорнобильські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хати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Застиг туман над тихою водою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Усе заснуло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летаргічним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сном.</a:t>
            </a:r>
          </a:p>
          <a:p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Позаростали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села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лободою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Шляхи-дороги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вкрились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полином.</a:t>
            </a:r>
          </a:p>
          <a:p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Немає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навіть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кого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запитати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Яка тут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прокотилася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чума.</a:t>
            </a:r>
          </a:p>
          <a:p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Неначе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вдови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посивіли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хати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чеканні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дива — а людей нема.</a:t>
            </a:r>
          </a:p>
          <a:p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безнадії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виплакали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очі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Незримо й мертво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дивляться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світ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німий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ланцюг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сплелися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дні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ночі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сотні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літ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на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сотні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довгих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літ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воскреснути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ніколи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Й до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скону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днів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нести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оцей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тягар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скону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літ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подичавілі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бджоли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Збиратимуть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урановий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нектар…</a:t>
            </a:r>
          </a:p>
          <a:p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Немає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навіть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кого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запитати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безпросвітній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ядерній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імлі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—</a:t>
            </a:r>
          </a:p>
          <a:p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Чорнобильські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дідівські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мертві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хати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Апофеоз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цій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землі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?!</a:t>
            </a:r>
          </a:p>
          <a:p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9127" y="1622739"/>
            <a:ext cx="5215943" cy="3528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938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713" y="571187"/>
            <a:ext cx="10515600" cy="649131"/>
          </a:xfrm>
        </p:spPr>
        <p:txBody>
          <a:bodyPr>
            <a:normAutofit fontScale="90000"/>
          </a:bodyPr>
          <a:lstStyle/>
          <a:p>
            <a:r>
              <a:rPr lang="ru-RU" sz="1600" dirty="0" err="1" smtClean="0"/>
              <a:t>Валерій</a:t>
            </a:r>
            <a:r>
              <a:rPr lang="ru-RU" sz="1600" dirty="0" smtClean="0"/>
              <a:t> ЛІСОВСЬКИЙ, поет-</a:t>
            </a:r>
            <a:r>
              <a:rPr lang="ru-RU" sz="1600" dirty="0" err="1" smtClean="0"/>
              <a:t>пісняр</a:t>
            </a:r>
            <a:r>
              <a:rPr lang="ru-RU" sz="1600" dirty="0" smtClean="0"/>
              <a:t>, педагог-</a:t>
            </a:r>
            <a:r>
              <a:rPr lang="ru-RU" sz="1600" dirty="0" err="1" smtClean="0"/>
              <a:t>філолог</a:t>
            </a:r>
            <a:r>
              <a:rPr lang="ru-RU" sz="1600" dirty="0" smtClean="0"/>
              <a:t>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600" dirty="0" err="1" smtClean="0"/>
              <a:t>почесний</a:t>
            </a:r>
            <a:r>
              <a:rPr lang="ru-RU" sz="1600" dirty="0" smtClean="0"/>
              <a:t> </a:t>
            </a:r>
            <a:r>
              <a:rPr lang="ru-RU" sz="1600" dirty="0" err="1" smtClean="0"/>
              <a:t>громадянин</a:t>
            </a:r>
            <a:r>
              <a:rPr lang="ru-RU" sz="1600" dirty="0" smtClean="0"/>
              <a:t> </a:t>
            </a:r>
            <a:r>
              <a:rPr lang="ru-RU" sz="1600" dirty="0" err="1" smtClean="0"/>
              <a:t>Малинського</a:t>
            </a:r>
            <a:r>
              <a:rPr lang="ru-RU" sz="1600" dirty="0" smtClean="0"/>
              <a:t> району.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91685" y="571187"/>
            <a:ext cx="8976576" cy="5892084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</a:t>
            </a:r>
          </a:p>
          <a:p>
            <a:pPr marL="0" indent="0" algn="ctr">
              <a:buNone/>
            </a:pPr>
            <a:r>
              <a:rPr lang="ru-RU" sz="5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Мирним</a:t>
            </a: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атомом </a:t>
            </a:r>
            <a:r>
              <a:rPr lang="ru-RU" sz="5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зрадницьки</a:t>
            </a: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спалені</a:t>
            </a: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 algn="ctr">
              <a:buNone/>
            </a:pP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з </a:t>
            </a:r>
            <a:r>
              <a:rPr lang="ru-RU" sz="5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якихось</a:t>
            </a: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далеких </a:t>
            </a:r>
            <a:r>
              <a:rPr lang="ru-RU" sz="5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світів</a:t>
            </a: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—</a:t>
            </a:r>
          </a:p>
          <a:p>
            <a:pPr marL="0" indent="0" algn="ctr">
              <a:buNone/>
            </a:pP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 з Базару, </a:t>
            </a:r>
            <a:r>
              <a:rPr lang="ru-RU" sz="5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Народичів</a:t>
            </a: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Малина,</a:t>
            </a:r>
          </a:p>
          <a:p>
            <a:pPr marL="0" indent="0" algn="ctr">
              <a:buNone/>
            </a:pP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 з Головок </a:t>
            </a:r>
            <a:r>
              <a:rPr lang="ru-RU" sz="5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Липлян</a:t>
            </a: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5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Скуратів</a:t>
            </a: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buNone/>
            </a:pPr>
            <a:r>
              <a:rPr lang="ru-RU" sz="5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Хижо</a:t>
            </a: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світяться</a:t>
            </a: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стронції</a:t>
            </a: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5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цезії</a:t>
            </a: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 algn="ctr">
              <a:buNone/>
            </a:pPr>
            <a:r>
              <a:rPr lang="ru-RU" sz="5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Точать</a:t>
            </a: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кігті</a:t>
            </a: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5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лишень</a:t>
            </a: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підійди</a:t>
            </a: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marL="0" indent="0" algn="ctr">
              <a:buNone/>
            </a:pP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Проза </a:t>
            </a:r>
            <a:r>
              <a:rPr lang="ru-RU" sz="5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буднів</a:t>
            </a: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— з </a:t>
            </a:r>
            <a:r>
              <a:rPr lang="ru-RU" sz="5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уламків</a:t>
            </a: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поезії</a:t>
            </a: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 algn="ctr">
              <a:buNone/>
            </a:pP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Проза </a:t>
            </a:r>
            <a:r>
              <a:rPr lang="ru-RU" sz="5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буднів</a:t>
            </a: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— то </a:t>
            </a:r>
            <a:r>
              <a:rPr lang="ru-RU" sz="5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згустки</a:t>
            </a: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біди</a:t>
            </a: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buNone/>
            </a:pPr>
            <a:r>
              <a:rPr lang="ru-RU" sz="5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Сльози</a:t>
            </a: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горя і </a:t>
            </a:r>
            <a:r>
              <a:rPr lang="ru-RU" sz="5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відчаю</a:t>
            </a: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5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</a:t>
            </a: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 algn="ctr">
              <a:buNone/>
            </a:pPr>
            <a:r>
              <a:rPr lang="ru-RU" sz="5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Безнадія</a:t>
            </a: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мольба й </a:t>
            </a:r>
            <a:r>
              <a:rPr lang="ru-RU" sz="5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каяття</a:t>
            </a: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buNone/>
            </a:pP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5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спіткнутися</a:t>
            </a: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ru-RU" sz="5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віри</a:t>
            </a: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5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втратити</a:t>
            </a: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 algn="ctr">
              <a:buNone/>
            </a:pP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5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піти</a:t>
            </a: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 </a:t>
            </a:r>
            <a:r>
              <a:rPr lang="ru-RU" sz="5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молодими</a:t>
            </a: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5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buNone/>
            </a:pP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 — </a:t>
            </a:r>
            <a:r>
              <a:rPr lang="ru-RU" sz="5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заручники</a:t>
            </a: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5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вільні</a:t>
            </a: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невільники</a:t>
            </a: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buNone/>
            </a:pP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 про </a:t>
            </a:r>
            <a:r>
              <a:rPr lang="ru-RU" sz="5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знає</a:t>
            </a: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весь </a:t>
            </a:r>
            <a:r>
              <a:rPr lang="ru-RU" sz="5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білий</a:t>
            </a: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світ</a:t>
            </a: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buNone/>
            </a:pPr>
            <a:r>
              <a:rPr lang="ru-RU" sz="5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Виростають</a:t>
            </a: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могили</a:t>
            </a: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й могильники —</a:t>
            </a:r>
          </a:p>
          <a:p>
            <a:pPr marL="0" indent="0" algn="ctr">
              <a:buNone/>
            </a:pPr>
            <a:r>
              <a:rPr lang="ru-RU" sz="5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надовго</a:t>
            </a: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на </a:t>
            </a:r>
            <a:r>
              <a:rPr lang="ru-RU" sz="5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тисячі</a:t>
            </a: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літ</a:t>
            </a: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buNone/>
            </a:pPr>
            <a:r>
              <a:rPr lang="ru-RU" sz="5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Наодинці</a:t>
            </a: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5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нещастями</a:t>
            </a: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й болями —</a:t>
            </a:r>
          </a:p>
          <a:p>
            <a:pPr marL="0" indent="0" algn="ctr">
              <a:buNone/>
            </a:pP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Доля наша крута й нелегка.</a:t>
            </a:r>
          </a:p>
          <a:p>
            <a:pPr marL="0" indent="0" algn="ctr">
              <a:buNone/>
            </a:pPr>
            <a:r>
              <a:rPr lang="ru-RU" sz="5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Зони</a:t>
            </a: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жорсткого</a:t>
            </a: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контролю ми —</a:t>
            </a:r>
          </a:p>
          <a:p>
            <a:pPr marL="0" indent="0" algn="ctr">
              <a:buNone/>
            </a:pP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Є на картах країна </a:t>
            </a:r>
            <a:r>
              <a:rPr lang="ru-RU" sz="5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така</a:t>
            </a: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endParaRPr lang="ru-RU" dirty="0" smtClean="0"/>
          </a:p>
          <a:p>
            <a:r>
              <a:rPr lang="ru-RU" dirty="0" smtClean="0"/>
              <a:t> </a:t>
            </a:r>
          </a:p>
          <a:p>
            <a:endParaRPr lang="ru-RU" dirty="0" smtClean="0"/>
          </a:p>
          <a:p>
            <a:r>
              <a:rPr lang="ru-RU" dirty="0" smtClean="0"/>
              <a:t> </a:t>
            </a:r>
          </a:p>
          <a:p>
            <a:endParaRPr lang="ru-RU" dirty="0" smtClean="0"/>
          </a:p>
          <a:p>
            <a:r>
              <a:rPr lang="ru-RU" dirty="0" smtClean="0"/>
              <a:t> </a:t>
            </a:r>
          </a:p>
          <a:p>
            <a:endParaRPr lang="ru-RU" dirty="0" smtClean="0"/>
          </a:p>
          <a:p>
            <a:r>
              <a:rPr lang="ru-RU" dirty="0" smtClean="0"/>
              <a:t> </a:t>
            </a:r>
          </a:p>
          <a:p>
            <a:endParaRPr lang="ru-RU" dirty="0" smtClean="0"/>
          </a:p>
          <a:p>
            <a:r>
              <a:rPr lang="ru-RU" dirty="0" smtClean="0"/>
              <a:t> </a:t>
            </a:r>
          </a:p>
          <a:p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 err="1" smtClean="0"/>
              <a:t>Кількість</a:t>
            </a:r>
            <a:r>
              <a:rPr lang="ru-RU" dirty="0" smtClean="0"/>
              <a:t> </a:t>
            </a:r>
            <a:r>
              <a:rPr lang="ru-RU" dirty="0" err="1" smtClean="0"/>
              <a:t>переглядів</a:t>
            </a:r>
            <a:r>
              <a:rPr lang="ru-RU" dirty="0" smtClean="0"/>
              <a:t>: 0</a:t>
            </a:r>
          </a:p>
          <a:p>
            <a:r>
              <a:rPr lang="ru-RU" dirty="0" err="1" smtClean="0"/>
              <a:t>Попередній</a:t>
            </a:r>
            <a:r>
              <a:rPr lang="ru-RU" dirty="0" smtClean="0"/>
              <a:t> </a:t>
            </a:r>
            <a:r>
              <a:rPr lang="ru-RU" dirty="0" err="1" smtClean="0"/>
              <a:t>записНаступний</a:t>
            </a:r>
            <a:r>
              <a:rPr lang="ru-RU" dirty="0" smtClean="0"/>
              <a:t> </a:t>
            </a:r>
            <a:r>
              <a:rPr lang="ru-RU" dirty="0" err="1" smtClean="0"/>
              <a:t>запис</a:t>
            </a:r>
            <a:endParaRPr lang="ru-RU" dirty="0" smtClean="0"/>
          </a:p>
          <a:p>
            <a:r>
              <a:rPr lang="ru-RU" dirty="0" err="1" smtClean="0"/>
              <a:t>Міжнародна</a:t>
            </a:r>
            <a:r>
              <a:rPr lang="ru-RU" dirty="0" smtClean="0"/>
              <a:t> </a:t>
            </a:r>
            <a:r>
              <a:rPr lang="ru-RU" dirty="0" err="1" smtClean="0"/>
              <a:t>науково</a:t>
            </a:r>
            <a:r>
              <a:rPr lang="ru-RU" dirty="0" smtClean="0"/>
              <a:t>-практична </a:t>
            </a:r>
            <a:r>
              <a:rPr lang="ru-RU" dirty="0" err="1" smtClean="0"/>
              <a:t>конференція</a:t>
            </a:r>
            <a:r>
              <a:rPr lang="ru-RU" dirty="0" smtClean="0"/>
              <a:t> 2021 року</a:t>
            </a:r>
          </a:p>
          <a:p>
            <a:r>
              <a:rPr lang="ru-RU" dirty="0" err="1" smtClean="0"/>
              <a:t>Публічна</a:t>
            </a:r>
            <a:r>
              <a:rPr lang="ru-RU" dirty="0" smtClean="0"/>
              <a:t> </a:t>
            </a:r>
            <a:r>
              <a:rPr lang="ru-RU" dirty="0" err="1" smtClean="0"/>
              <a:t>інформація</a:t>
            </a:r>
            <a:endParaRPr lang="ru-RU" dirty="0" smtClean="0"/>
          </a:p>
          <a:p>
            <a:r>
              <a:rPr lang="ru-RU" dirty="0" err="1" smtClean="0"/>
              <a:t>Прийом</a:t>
            </a:r>
            <a:r>
              <a:rPr lang="ru-RU" dirty="0" smtClean="0"/>
              <a:t> у 2021 </a:t>
            </a:r>
            <a:r>
              <a:rPr lang="ru-RU" dirty="0" err="1" smtClean="0"/>
              <a:t>році</a:t>
            </a:r>
            <a:endParaRPr lang="ru-RU" dirty="0" smtClean="0"/>
          </a:p>
          <a:p>
            <a:r>
              <a:rPr lang="ru-RU" dirty="0" err="1" smtClean="0"/>
              <a:t>Силабуси</a:t>
            </a:r>
            <a:endParaRPr lang="ru-RU" dirty="0" smtClean="0"/>
          </a:p>
          <a:p>
            <a:r>
              <a:rPr lang="ru-RU" dirty="0" smtClean="0"/>
              <a:t>Доступ до НМК</a:t>
            </a:r>
          </a:p>
          <a:p>
            <a:r>
              <a:rPr lang="ru-RU" dirty="0" err="1" smtClean="0"/>
              <a:t>Конкурси</a:t>
            </a:r>
            <a:r>
              <a:rPr lang="ru-RU" dirty="0" smtClean="0"/>
              <a:t> та </a:t>
            </a:r>
            <a:r>
              <a:rPr lang="ru-RU" dirty="0" err="1" smtClean="0"/>
              <a:t>олімпіади</a:t>
            </a:r>
            <a:r>
              <a:rPr lang="ru-RU" dirty="0" smtClean="0"/>
              <a:t> 2021</a:t>
            </a:r>
          </a:p>
          <a:p>
            <a:r>
              <a:rPr lang="ru-RU" dirty="0" smtClean="0"/>
              <a:t>КОРИСНІ ПОСИЛАННЯ</a:t>
            </a:r>
          </a:p>
          <a:p>
            <a:r>
              <a:rPr lang="ru-RU" dirty="0" err="1" smtClean="0"/>
              <a:t>Міністерство</a:t>
            </a:r>
            <a:r>
              <a:rPr lang="ru-RU" dirty="0" smtClean="0"/>
              <a:t> </a:t>
            </a:r>
            <a:r>
              <a:rPr lang="ru-RU" dirty="0" err="1" smtClean="0"/>
              <a:t>освіти</a:t>
            </a:r>
            <a:r>
              <a:rPr lang="ru-RU" dirty="0" smtClean="0"/>
              <a:t> і науки </a:t>
            </a:r>
            <a:r>
              <a:rPr lang="ru-RU" dirty="0" err="1" smtClean="0"/>
              <a:t>України</a:t>
            </a:r>
            <a:endParaRPr lang="ru-RU" dirty="0" smtClean="0"/>
          </a:p>
          <a:p>
            <a:r>
              <a:rPr lang="ru-RU" dirty="0" err="1" smtClean="0"/>
              <a:t>Державне</a:t>
            </a:r>
            <a:r>
              <a:rPr lang="ru-RU" dirty="0" smtClean="0"/>
              <a:t> агентство </a:t>
            </a:r>
            <a:r>
              <a:rPr lang="ru-RU" dirty="0" err="1" smtClean="0"/>
              <a:t>лісових</a:t>
            </a:r>
            <a:r>
              <a:rPr lang="ru-RU" dirty="0" smtClean="0"/>
              <a:t> </a:t>
            </a:r>
            <a:r>
              <a:rPr lang="ru-RU" dirty="0" err="1" smtClean="0"/>
              <a:t>ресурсів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endParaRPr lang="ru-RU" dirty="0" smtClean="0"/>
          </a:p>
          <a:p>
            <a:r>
              <a:rPr lang="ru-RU" dirty="0" smtClean="0"/>
              <a:t>Рада </a:t>
            </a:r>
            <a:r>
              <a:rPr lang="ru-RU" dirty="0" err="1" smtClean="0"/>
              <a:t>директорів</a:t>
            </a:r>
            <a:r>
              <a:rPr lang="ru-RU" dirty="0" smtClean="0"/>
              <a:t> ВНЗ І-ІІ </a:t>
            </a:r>
            <a:r>
              <a:rPr lang="ru-RU" dirty="0" err="1" smtClean="0"/>
              <a:t>рівнів</a:t>
            </a:r>
            <a:r>
              <a:rPr lang="ru-RU" dirty="0" smtClean="0"/>
              <a:t> </a:t>
            </a:r>
            <a:r>
              <a:rPr lang="ru-RU" dirty="0" err="1" smtClean="0"/>
              <a:t>акредитації</a:t>
            </a:r>
            <a:r>
              <a:rPr lang="ru-RU" dirty="0" smtClean="0"/>
              <a:t> </a:t>
            </a:r>
            <a:r>
              <a:rPr lang="ru-RU" dirty="0" err="1" smtClean="0"/>
              <a:t>Житомирської</a:t>
            </a:r>
            <a:r>
              <a:rPr lang="ru-RU" dirty="0" smtClean="0"/>
              <a:t> </a:t>
            </a:r>
            <a:r>
              <a:rPr lang="ru-RU" dirty="0" err="1" smtClean="0"/>
              <a:t>області</a:t>
            </a:r>
            <a:endParaRPr lang="ru-RU" dirty="0" smtClean="0"/>
          </a:p>
          <a:p>
            <a:r>
              <a:rPr lang="ru-RU" dirty="0" err="1" smtClean="0"/>
              <a:t>Український</a:t>
            </a:r>
            <a:r>
              <a:rPr lang="ru-RU" dirty="0" smtClean="0"/>
              <a:t> центр </a:t>
            </a:r>
            <a:r>
              <a:rPr lang="ru-RU" dirty="0" err="1" smtClean="0"/>
              <a:t>оцінювання</a:t>
            </a:r>
            <a:r>
              <a:rPr lang="ru-RU" dirty="0" smtClean="0"/>
              <a:t> </a:t>
            </a:r>
            <a:r>
              <a:rPr lang="ru-RU" dirty="0" err="1" smtClean="0"/>
              <a:t>якості</a:t>
            </a:r>
            <a:r>
              <a:rPr lang="ru-RU" dirty="0" smtClean="0"/>
              <a:t> </a:t>
            </a:r>
            <a:r>
              <a:rPr lang="ru-RU" dirty="0" err="1" smtClean="0"/>
              <a:t>освіти</a:t>
            </a:r>
            <a:endParaRPr lang="ru-RU" dirty="0" smtClean="0"/>
          </a:p>
          <a:p>
            <a:r>
              <a:rPr lang="ru-RU" dirty="0" err="1" smtClean="0"/>
              <a:t>Інформаційна</a:t>
            </a:r>
            <a:r>
              <a:rPr lang="ru-RU" dirty="0" smtClean="0"/>
              <a:t> система "Конкурс"</a:t>
            </a:r>
          </a:p>
          <a:p>
            <a:r>
              <a:rPr lang="ru-RU" dirty="0" err="1" smtClean="0"/>
              <a:t>Освітній</a:t>
            </a:r>
            <a:r>
              <a:rPr lang="ru-RU" dirty="0" smtClean="0"/>
              <a:t> портал "</a:t>
            </a:r>
            <a:r>
              <a:rPr lang="ru-RU" dirty="0" err="1" smtClean="0"/>
              <a:t>Педагогічна</a:t>
            </a:r>
            <a:r>
              <a:rPr lang="ru-RU" dirty="0" smtClean="0"/>
              <a:t> </a:t>
            </a:r>
            <a:r>
              <a:rPr lang="ru-RU" dirty="0" err="1" smtClean="0"/>
              <a:t>преса</a:t>
            </a:r>
            <a:r>
              <a:rPr lang="ru-RU" dirty="0" smtClean="0"/>
              <a:t>"</a:t>
            </a:r>
          </a:p>
          <a:p>
            <a:r>
              <a:rPr lang="ru-RU" dirty="0" err="1" smtClean="0"/>
              <a:t>Вступ</a:t>
            </a:r>
            <a:r>
              <a:rPr lang="ru-RU" dirty="0" smtClean="0"/>
              <a:t> ЄДЕБО</a:t>
            </a:r>
          </a:p>
          <a:p>
            <a:r>
              <a:rPr lang="ru-RU" dirty="0" err="1" smtClean="0"/>
              <a:t>Управління</a:t>
            </a:r>
            <a:r>
              <a:rPr lang="ru-RU" dirty="0" smtClean="0"/>
              <a:t> </a:t>
            </a:r>
            <a:r>
              <a:rPr lang="ru-RU" dirty="0" err="1" smtClean="0"/>
              <a:t>освіти</a:t>
            </a:r>
            <a:r>
              <a:rPr lang="ru-RU" dirty="0" smtClean="0"/>
              <a:t> і науки в </a:t>
            </a:r>
            <a:r>
              <a:rPr lang="ru-RU" dirty="0" err="1" smtClean="0"/>
              <a:t>Житомирській</a:t>
            </a:r>
            <a:r>
              <a:rPr lang="ru-RU" dirty="0" smtClean="0"/>
              <a:t> </a:t>
            </a:r>
            <a:r>
              <a:rPr lang="ru-RU" dirty="0" err="1" smtClean="0"/>
              <a:t>області</a:t>
            </a:r>
            <a:endParaRPr lang="ru-RU" dirty="0" smtClean="0"/>
          </a:p>
          <a:p>
            <a:r>
              <a:rPr lang="ru-RU" dirty="0" err="1" smtClean="0"/>
              <a:t>Офіційне</a:t>
            </a:r>
            <a:r>
              <a:rPr lang="ru-RU" dirty="0" smtClean="0"/>
              <a:t> </a:t>
            </a:r>
            <a:r>
              <a:rPr lang="ru-RU" dirty="0" err="1" smtClean="0"/>
              <a:t>інтернет-представництво</a:t>
            </a:r>
            <a:r>
              <a:rPr lang="ru-RU" dirty="0" smtClean="0"/>
              <a:t> Президента </a:t>
            </a:r>
            <a:r>
              <a:rPr lang="ru-RU" dirty="0" err="1" smtClean="0"/>
              <a:t>України</a:t>
            </a:r>
            <a:endParaRPr lang="ru-RU" dirty="0" smtClean="0"/>
          </a:p>
          <a:p>
            <a:r>
              <a:rPr lang="ru-RU" dirty="0" err="1" smtClean="0"/>
              <a:t>Офіційний</a:t>
            </a:r>
            <a:r>
              <a:rPr lang="ru-RU" dirty="0" smtClean="0"/>
              <a:t> портал </a:t>
            </a:r>
            <a:r>
              <a:rPr lang="ru-RU" dirty="0" err="1" smtClean="0"/>
              <a:t>Верховної</a:t>
            </a:r>
            <a:r>
              <a:rPr lang="ru-RU" dirty="0" smtClean="0"/>
              <a:t> Ради </a:t>
            </a:r>
            <a:r>
              <a:rPr lang="ru-RU" dirty="0" err="1" smtClean="0"/>
              <a:t>України</a:t>
            </a:r>
            <a:endParaRPr lang="ru-RU" dirty="0" smtClean="0"/>
          </a:p>
          <a:p>
            <a:r>
              <a:rPr lang="ru-RU" dirty="0" smtClean="0"/>
              <a:t>КОРИСНЕ</a:t>
            </a:r>
          </a:p>
          <a:p>
            <a:r>
              <a:rPr lang="ru-RU" dirty="0" err="1" smtClean="0"/>
              <a:t>Банківські</a:t>
            </a:r>
            <a:r>
              <a:rPr lang="ru-RU" dirty="0" smtClean="0"/>
              <a:t> </a:t>
            </a:r>
            <a:r>
              <a:rPr lang="ru-RU" dirty="0" err="1" smtClean="0"/>
              <a:t>реквізити</a:t>
            </a:r>
            <a:endParaRPr lang="ru-RU" dirty="0" smtClean="0"/>
          </a:p>
          <a:p>
            <a:r>
              <a:rPr lang="ru-RU" dirty="0" smtClean="0"/>
              <a:t>Газета "</a:t>
            </a:r>
            <a:r>
              <a:rPr lang="ru-RU" dirty="0" err="1" smtClean="0"/>
              <a:t>ПроЛісок</a:t>
            </a:r>
            <a:r>
              <a:rPr lang="ru-RU" dirty="0" smtClean="0"/>
              <a:t>"</a:t>
            </a:r>
          </a:p>
          <a:p>
            <a:r>
              <a:rPr lang="ru-RU" dirty="0" err="1" smtClean="0"/>
              <a:t>Студ.самоврядування</a:t>
            </a:r>
            <a:endParaRPr lang="ru-RU" dirty="0" smtClean="0"/>
          </a:p>
          <a:p>
            <a:r>
              <a:rPr lang="ru-RU" dirty="0" smtClean="0"/>
              <a:t>Постанова</a:t>
            </a:r>
          </a:p>
          <a:p>
            <a:r>
              <a:rPr lang="ru-RU" dirty="0" smtClean="0"/>
              <a:t>ПОШУК ПО САЙТУ</a:t>
            </a:r>
          </a:p>
          <a:p>
            <a:r>
              <a:rPr lang="ru-RU" dirty="0" err="1" smtClean="0"/>
              <a:t>Пошук</a:t>
            </a:r>
            <a:r>
              <a:rPr lang="ru-RU" dirty="0" smtClean="0"/>
              <a:t>...</a:t>
            </a:r>
          </a:p>
          <a:p>
            <a:endParaRPr lang="ru-RU" dirty="0" smtClean="0"/>
          </a:p>
          <a:p>
            <a:r>
              <a:rPr lang="ru-RU" dirty="0" smtClean="0"/>
              <a:t>ВІДОБРАЖЕННЯ САЙТУ</a:t>
            </a:r>
          </a:p>
          <a:p>
            <a:r>
              <a:rPr lang="en-US" dirty="0" err="1" smtClean="0"/>
              <a:t>uk</a:t>
            </a:r>
            <a:r>
              <a:rPr lang="en-US" dirty="0" smtClean="0"/>
              <a:t> Ukrainian</a:t>
            </a:r>
          </a:p>
          <a:p>
            <a:r>
              <a:rPr lang="en-US" dirty="0" smtClean="0"/>
              <a:t>FACEBOOK</a:t>
            </a:r>
          </a:p>
          <a:p>
            <a:endParaRPr lang="en-US" dirty="0" smtClean="0"/>
          </a:p>
          <a:p>
            <a:r>
              <a:rPr lang="ru-RU" dirty="0" smtClean="0"/>
              <a:t>ХМАРА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219" y="2123941"/>
            <a:ext cx="3515932" cy="3555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4347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4220" y="652388"/>
            <a:ext cx="9404723" cy="1400530"/>
          </a:xfrm>
        </p:spPr>
        <p:txBody>
          <a:bodyPr/>
          <a:lstStyle/>
          <a:p>
            <a:pPr algn="ctr"/>
            <a:r>
              <a:rPr lang="ru-RU" dirty="0" err="1" smtClean="0"/>
              <a:t>Вірш</a:t>
            </a:r>
            <a:r>
              <a:rPr lang="ru-RU" dirty="0" smtClean="0"/>
              <a:t> „Зона”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i="1" dirty="0" smtClean="0"/>
              <a:t>Зоря </a:t>
            </a:r>
            <a:r>
              <a:rPr lang="ru-RU" i="1" dirty="0" err="1"/>
              <a:t>полинова</a:t>
            </a:r>
            <a:r>
              <a:rPr lang="ru-RU" i="1" dirty="0"/>
              <a:t> </a:t>
            </a:r>
            <a:r>
              <a:rPr lang="ru-RU" i="1" dirty="0" err="1"/>
              <a:t>горить</a:t>
            </a:r>
            <a:r>
              <a:rPr lang="ru-RU" i="1" dirty="0"/>
              <a:t/>
            </a:r>
            <a:br>
              <a:rPr lang="ru-RU" i="1" dirty="0"/>
            </a:br>
            <a:r>
              <a:rPr lang="ru-RU" i="1" dirty="0"/>
              <a:t>І </a:t>
            </a:r>
            <a:r>
              <a:rPr lang="ru-RU" i="1" dirty="0" err="1"/>
              <a:t>осяває</a:t>
            </a:r>
            <a:r>
              <a:rPr lang="ru-RU" i="1" dirty="0"/>
              <a:t> в </a:t>
            </a:r>
            <a:r>
              <a:rPr lang="ru-RU" i="1" dirty="0" err="1"/>
              <a:t>дооколі</a:t>
            </a:r>
            <a:r>
              <a:rPr lang="ru-RU" i="1" dirty="0"/>
              <a:t/>
            </a:r>
            <a:br>
              <a:rPr lang="ru-RU" i="1" dirty="0"/>
            </a:br>
            <a:r>
              <a:rPr lang="ru-RU" i="1" dirty="0" err="1"/>
              <a:t>Порожні</a:t>
            </a:r>
            <a:r>
              <a:rPr lang="ru-RU" i="1" dirty="0"/>
              <a:t> села, </a:t>
            </a:r>
            <a:r>
              <a:rPr lang="ru-RU" i="1" dirty="0" err="1"/>
              <a:t>ниви</a:t>
            </a:r>
            <a:r>
              <a:rPr lang="ru-RU" i="1" dirty="0"/>
              <a:t> </a:t>
            </a:r>
            <a:r>
              <a:rPr lang="ru-RU" i="1" dirty="0" err="1"/>
              <a:t>голі</a:t>
            </a:r>
            <a:r>
              <a:rPr lang="ru-RU" i="1" dirty="0"/>
              <a:t>,</a:t>
            </a:r>
            <a:br>
              <a:rPr lang="ru-RU" i="1" dirty="0"/>
            </a:br>
            <a:r>
              <a:rPr lang="ru-RU" i="1" dirty="0" err="1"/>
              <a:t>Бур’ян</a:t>
            </a:r>
            <a:r>
              <a:rPr lang="ru-RU" i="1" dirty="0"/>
              <a:t>, </a:t>
            </a:r>
            <a:r>
              <a:rPr lang="ru-RU" i="1" dirty="0" err="1"/>
              <a:t>що</a:t>
            </a:r>
            <a:r>
              <a:rPr lang="ru-RU" i="1" dirty="0"/>
              <a:t> з </a:t>
            </a:r>
            <a:r>
              <a:rPr lang="ru-RU" i="1" dirty="0" err="1"/>
              <a:t>вітром</a:t>
            </a:r>
            <a:r>
              <a:rPr lang="ru-RU" i="1" dirty="0"/>
              <a:t> гомонить.</a:t>
            </a:r>
            <a:br>
              <a:rPr lang="ru-RU" i="1" dirty="0"/>
            </a:br>
            <a:r>
              <a:rPr lang="ru-RU" i="1" dirty="0"/>
              <a:t>Печаль і </a:t>
            </a:r>
            <a:r>
              <a:rPr lang="ru-RU" i="1" dirty="0" err="1"/>
              <a:t>пустка</a:t>
            </a:r>
            <a:r>
              <a:rPr lang="ru-RU" i="1" dirty="0"/>
              <a:t> – на </a:t>
            </a:r>
            <a:r>
              <a:rPr lang="ru-RU" i="1" dirty="0" err="1"/>
              <a:t>віки</a:t>
            </a:r>
            <a:r>
              <a:rPr lang="ru-RU" i="1" dirty="0"/>
              <a:t>.</a:t>
            </a:r>
            <a:br>
              <a:rPr lang="ru-RU" i="1" dirty="0"/>
            </a:br>
            <a:r>
              <a:rPr lang="ru-RU" i="1" dirty="0" err="1"/>
              <a:t>Мов</a:t>
            </a:r>
            <a:r>
              <a:rPr lang="ru-RU" i="1" dirty="0"/>
              <a:t> </a:t>
            </a:r>
            <a:r>
              <a:rPr lang="ru-RU" i="1" dirty="0" err="1"/>
              <a:t>сльози</a:t>
            </a:r>
            <a:r>
              <a:rPr lang="ru-RU" i="1" dirty="0"/>
              <a:t>, </a:t>
            </a:r>
            <a:r>
              <a:rPr lang="ru-RU" i="1" dirty="0" err="1"/>
              <a:t>роси</a:t>
            </a:r>
            <a:r>
              <a:rPr lang="ru-RU" i="1" dirty="0"/>
              <a:t> </a:t>
            </a:r>
            <a:r>
              <a:rPr lang="ru-RU" i="1" dirty="0" err="1"/>
              <a:t>серебріють</a:t>
            </a:r>
            <a:r>
              <a:rPr lang="ru-RU" i="1" dirty="0"/>
              <a:t/>
            </a:r>
            <a:br>
              <a:rPr lang="ru-RU" i="1" dirty="0"/>
            </a:br>
            <a:r>
              <a:rPr lang="ru-RU" i="1" dirty="0"/>
              <a:t>І страшно, </a:t>
            </a:r>
            <a:r>
              <a:rPr lang="ru-RU" i="1" dirty="0" err="1"/>
              <a:t>хижо</a:t>
            </a:r>
            <a:r>
              <a:rPr lang="ru-RU" i="1" dirty="0"/>
              <a:t>, дико </a:t>
            </a:r>
            <a:r>
              <a:rPr lang="ru-RU" i="1" dirty="0" err="1"/>
              <a:t>виють</a:t>
            </a:r>
            <a:r>
              <a:rPr lang="ru-RU" i="1" dirty="0"/>
              <a:t/>
            </a:r>
            <a:br>
              <a:rPr lang="ru-RU" i="1" dirty="0"/>
            </a:br>
            <a:r>
              <a:rPr lang="ru-RU" i="1" dirty="0"/>
              <a:t>В </a:t>
            </a:r>
            <a:r>
              <a:rPr lang="ru-RU" i="1" dirty="0" err="1"/>
              <a:t>безлюдній</a:t>
            </a:r>
            <a:r>
              <a:rPr lang="ru-RU" i="1" dirty="0"/>
              <a:t> </a:t>
            </a:r>
            <a:r>
              <a:rPr lang="ru-RU" i="1" dirty="0" err="1"/>
              <a:t>Прип’яті</a:t>
            </a:r>
            <a:r>
              <a:rPr lang="ru-RU" i="1" dirty="0"/>
              <a:t> </a:t>
            </a:r>
            <a:r>
              <a:rPr lang="ru-RU" i="1" dirty="0" err="1"/>
              <a:t>вовки</a:t>
            </a:r>
            <a:r>
              <a:rPr lang="ru-RU" i="1" dirty="0"/>
              <a:t>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6691" y="1825625"/>
            <a:ext cx="485775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175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101" y="496779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Дно </a:t>
            </a:r>
            <a:r>
              <a:rPr lang="ru-RU" dirty="0" err="1" smtClean="0"/>
              <a:t>річки</a:t>
            </a:r>
            <a:r>
              <a:rPr lang="ru-RU" dirty="0" smtClean="0"/>
              <a:t> </a:t>
            </a:r>
            <a:r>
              <a:rPr lang="ru-RU" dirty="0" err="1" smtClean="0"/>
              <a:t>вистеляють</a:t>
            </a:r>
            <a:r>
              <a:rPr lang="ru-RU" dirty="0" smtClean="0"/>
              <a:t> </a:t>
            </a:r>
            <a:r>
              <a:rPr lang="ru-RU" dirty="0" err="1" smtClean="0"/>
              <a:t>блискавки</a:t>
            </a:r>
            <a:r>
              <a:rPr lang="ru-RU" dirty="0" smtClean="0"/>
              <a:t>,</a:t>
            </a:r>
          </a:p>
          <a:p>
            <a:r>
              <a:rPr lang="ru-RU" dirty="0" err="1" smtClean="0"/>
              <a:t>Метаються</a:t>
            </a:r>
            <a:r>
              <a:rPr lang="ru-RU" dirty="0" smtClean="0"/>
              <a:t> в </a:t>
            </a:r>
            <a:r>
              <a:rPr lang="ru-RU" dirty="0" err="1" smtClean="0"/>
              <a:t>повітрі</a:t>
            </a:r>
            <a:r>
              <a:rPr lang="ru-RU" dirty="0" smtClean="0"/>
              <a:t> </a:t>
            </a:r>
            <a:r>
              <a:rPr lang="ru-RU" dirty="0" err="1" smtClean="0"/>
              <a:t>ластівки</a:t>
            </a:r>
            <a:r>
              <a:rPr lang="ru-RU" dirty="0" smtClean="0"/>
              <a:t>,</a:t>
            </a:r>
          </a:p>
          <a:p>
            <a:r>
              <a:rPr lang="ru-RU" dirty="0" smtClean="0"/>
              <a:t>Громи </a:t>
            </a:r>
            <a:r>
              <a:rPr lang="ru-RU" dirty="0" err="1" smtClean="0"/>
              <a:t>стрясають</a:t>
            </a:r>
            <a:r>
              <a:rPr lang="ru-RU" dirty="0" smtClean="0"/>
              <a:t> луни-</a:t>
            </a:r>
            <a:r>
              <a:rPr lang="ru-RU" dirty="0" err="1" smtClean="0"/>
              <a:t>перелуни</a:t>
            </a:r>
            <a:r>
              <a:rPr lang="ru-RU" dirty="0" smtClean="0"/>
              <a:t>,</a:t>
            </a:r>
          </a:p>
          <a:p>
            <a:r>
              <a:rPr lang="ru-RU" dirty="0" smtClean="0"/>
              <a:t>І </a:t>
            </a:r>
            <a:r>
              <a:rPr lang="ru-RU" dirty="0" err="1" smtClean="0"/>
              <a:t>дощ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небом і землею струни</a:t>
            </a:r>
          </a:p>
          <a:p>
            <a:r>
              <a:rPr lang="ru-RU" dirty="0" err="1" smtClean="0"/>
              <a:t>Сріблясто</a:t>
            </a:r>
            <a:r>
              <a:rPr lang="ru-RU" dirty="0" smtClean="0"/>
              <a:t> </a:t>
            </a:r>
            <a:r>
              <a:rPr lang="ru-RU" dirty="0" err="1" smtClean="0"/>
              <a:t>напинає</a:t>
            </a:r>
            <a:r>
              <a:rPr lang="ru-RU" dirty="0" smtClean="0"/>
              <a:t> на </a:t>
            </a:r>
            <a:r>
              <a:rPr lang="ru-RU" dirty="0" err="1" smtClean="0"/>
              <a:t>вітрах</a:t>
            </a:r>
            <a:r>
              <a:rPr lang="ru-RU" dirty="0" smtClean="0"/>
              <a:t>,</a:t>
            </a:r>
          </a:p>
          <a:p>
            <a:r>
              <a:rPr lang="ru-RU" dirty="0" smtClean="0"/>
              <a:t>І </a:t>
            </a:r>
            <a:r>
              <a:rPr lang="ru-RU" dirty="0" err="1" smtClean="0"/>
              <a:t>чорні</a:t>
            </a:r>
            <a:r>
              <a:rPr lang="ru-RU" dirty="0" smtClean="0"/>
              <a:t> хмари </a:t>
            </a:r>
            <a:r>
              <a:rPr lang="ru-RU" dirty="0" err="1" smtClean="0"/>
              <a:t>навівають</a:t>
            </a:r>
            <a:r>
              <a:rPr lang="ru-RU" dirty="0" smtClean="0"/>
              <a:t> страх.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899039" y="496779"/>
            <a:ext cx="425002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Куди</a:t>
            </a:r>
            <a:r>
              <a:rPr lang="ru-RU" dirty="0" smtClean="0"/>
              <a:t> не </a:t>
            </a:r>
            <a:r>
              <a:rPr lang="ru-RU" dirty="0" err="1" smtClean="0"/>
              <a:t>глянеш</a:t>
            </a:r>
            <a:r>
              <a:rPr lang="ru-RU" dirty="0" smtClean="0"/>
              <a:t>– все </a:t>
            </a:r>
            <a:r>
              <a:rPr lang="ru-RU" dirty="0" err="1" smtClean="0"/>
              <a:t>мов</a:t>
            </a:r>
            <a:r>
              <a:rPr lang="ru-RU" dirty="0" smtClean="0"/>
              <a:t> </a:t>
            </a:r>
            <a:r>
              <a:rPr lang="ru-RU" dirty="0" err="1" smtClean="0"/>
              <a:t>нереальне</a:t>
            </a:r>
            <a:r>
              <a:rPr lang="ru-RU" dirty="0" smtClean="0"/>
              <a:t>:</a:t>
            </a:r>
          </a:p>
          <a:p>
            <a:r>
              <a:rPr lang="ru-RU" dirty="0" err="1" smtClean="0"/>
              <a:t>Стоїть</a:t>
            </a:r>
            <a:r>
              <a:rPr lang="ru-RU" dirty="0" smtClean="0"/>
              <a:t> край шляху дерево </a:t>
            </a:r>
            <a:r>
              <a:rPr lang="ru-RU" dirty="0" err="1" smtClean="0"/>
              <a:t>печальне</a:t>
            </a:r>
            <a:r>
              <a:rPr lang="ru-RU" dirty="0" smtClean="0"/>
              <a:t>,</a:t>
            </a:r>
          </a:p>
          <a:p>
            <a:r>
              <a:rPr lang="ru-RU" dirty="0" err="1" smtClean="0"/>
              <a:t>Гудуть</a:t>
            </a:r>
            <a:r>
              <a:rPr lang="ru-RU" dirty="0" smtClean="0"/>
              <a:t> </a:t>
            </a:r>
            <a:r>
              <a:rPr lang="ru-RU" dirty="0" err="1" smtClean="0"/>
              <a:t>дроти</a:t>
            </a:r>
            <a:r>
              <a:rPr lang="ru-RU" dirty="0" smtClean="0"/>
              <a:t> </a:t>
            </a:r>
            <a:r>
              <a:rPr lang="ru-RU" dirty="0" err="1" smtClean="0"/>
              <a:t>високовольтних</a:t>
            </a:r>
            <a:r>
              <a:rPr lang="ru-RU" dirty="0" smtClean="0"/>
              <a:t> </a:t>
            </a:r>
            <a:r>
              <a:rPr lang="ru-RU" dirty="0" err="1" smtClean="0"/>
              <a:t>ліній</a:t>
            </a:r>
            <a:r>
              <a:rPr lang="ru-RU" dirty="0" smtClean="0"/>
              <a:t>,</a:t>
            </a:r>
          </a:p>
          <a:p>
            <a:r>
              <a:rPr lang="ru-RU" dirty="0" err="1" smtClean="0"/>
              <a:t>Чорніє</a:t>
            </a:r>
            <a:r>
              <a:rPr lang="ru-RU" dirty="0" smtClean="0"/>
              <a:t> </a:t>
            </a:r>
            <a:r>
              <a:rPr lang="ru-RU" dirty="0" err="1" smtClean="0"/>
              <a:t>човен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</a:t>
            </a:r>
            <a:r>
              <a:rPr lang="ru-RU" dirty="0" err="1" smtClean="0"/>
              <a:t>розквітлих</a:t>
            </a:r>
            <a:r>
              <a:rPr lang="ru-RU" dirty="0" smtClean="0"/>
              <a:t> </a:t>
            </a:r>
            <a:r>
              <a:rPr lang="ru-RU" dirty="0" err="1" smtClean="0"/>
              <a:t>лілій</a:t>
            </a:r>
            <a:r>
              <a:rPr lang="ru-RU" dirty="0" smtClean="0"/>
              <a:t>,</a:t>
            </a:r>
          </a:p>
          <a:p>
            <a:r>
              <a:rPr lang="ru-RU" dirty="0" err="1" smtClean="0"/>
              <a:t>Лежить</a:t>
            </a:r>
            <a:r>
              <a:rPr lang="ru-RU" dirty="0" smtClean="0"/>
              <a:t> село, </a:t>
            </a:r>
            <a:r>
              <a:rPr lang="ru-RU" dirty="0" err="1" smtClean="0"/>
              <a:t>неначе</a:t>
            </a:r>
            <a:r>
              <a:rPr lang="ru-RU" dirty="0" smtClean="0"/>
              <a:t> на </a:t>
            </a:r>
            <a:r>
              <a:rPr lang="ru-RU" dirty="0" err="1" smtClean="0"/>
              <a:t>картині</a:t>
            </a:r>
            <a:r>
              <a:rPr lang="ru-RU" dirty="0" smtClean="0"/>
              <a:t>,</a:t>
            </a:r>
          </a:p>
          <a:p>
            <a:r>
              <a:rPr lang="ru-RU" dirty="0" err="1" smtClean="0"/>
              <a:t>Біліючи</a:t>
            </a:r>
            <a:r>
              <a:rPr lang="ru-RU" dirty="0" smtClean="0"/>
              <a:t> хатами по </a:t>
            </a:r>
            <a:r>
              <a:rPr lang="ru-RU" dirty="0" err="1" smtClean="0"/>
              <a:t>долині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0101" y="3226998"/>
            <a:ext cx="829399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А в </a:t>
            </a:r>
            <a:r>
              <a:rPr lang="ru-RU" dirty="0" err="1" smtClean="0"/>
              <a:t>тім</a:t>
            </a:r>
            <a:r>
              <a:rPr lang="ru-RU" dirty="0" smtClean="0"/>
              <a:t> </a:t>
            </a:r>
            <a:r>
              <a:rPr lang="ru-RU" dirty="0" err="1" smtClean="0"/>
              <a:t>селі</a:t>
            </a:r>
            <a:r>
              <a:rPr lang="ru-RU" dirty="0" smtClean="0"/>
              <a:t> </a:t>
            </a:r>
            <a:r>
              <a:rPr lang="ru-RU" dirty="0" err="1" smtClean="0"/>
              <a:t>ні</a:t>
            </a:r>
            <a:r>
              <a:rPr lang="ru-RU" dirty="0" smtClean="0"/>
              <a:t> голосу, </a:t>
            </a:r>
            <a:r>
              <a:rPr lang="ru-RU" dirty="0" err="1" smtClean="0"/>
              <a:t>ні</a:t>
            </a:r>
            <a:r>
              <a:rPr lang="ru-RU" dirty="0" smtClean="0"/>
              <a:t> звуку,</a:t>
            </a:r>
          </a:p>
          <a:p>
            <a:r>
              <a:rPr lang="ru-RU" dirty="0" smtClean="0"/>
              <a:t>І </a:t>
            </a:r>
            <a:r>
              <a:rPr lang="ru-RU" dirty="0" err="1" smtClean="0"/>
              <a:t>вікна</a:t>
            </a:r>
            <a:r>
              <a:rPr lang="ru-RU" dirty="0" smtClean="0"/>
              <a:t> </a:t>
            </a:r>
            <a:r>
              <a:rPr lang="ru-RU" dirty="0" err="1" smtClean="0"/>
              <a:t>випромінюють</a:t>
            </a:r>
            <a:r>
              <a:rPr lang="ru-RU" dirty="0" smtClean="0"/>
              <a:t> </a:t>
            </a:r>
            <a:r>
              <a:rPr lang="ru-RU" dirty="0" err="1" smtClean="0"/>
              <a:t>розлуку</a:t>
            </a:r>
            <a:r>
              <a:rPr lang="ru-RU" dirty="0" smtClean="0"/>
              <a:t>.</a:t>
            </a:r>
          </a:p>
          <a:p>
            <a:r>
              <a:rPr lang="ru-RU" dirty="0" smtClean="0"/>
              <a:t>І </a:t>
            </a:r>
            <a:r>
              <a:rPr lang="ru-RU" dirty="0" err="1" smtClean="0"/>
              <a:t>двері</a:t>
            </a:r>
            <a:r>
              <a:rPr lang="ru-RU" dirty="0" smtClean="0"/>
              <a:t> </a:t>
            </a:r>
            <a:r>
              <a:rPr lang="ru-RU" dirty="0" err="1" smtClean="0"/>
              <a:t>навхрест</a:t>
            </a:r>
            <a:r>
              <a:rPr lang="ru-RU" dirty="0" smtClean="0"/>
              <a:t> </a:t>
            </a:r>
            <a:r>
              <a:rPr lang="ru-RU" dirty="0" err="1" smtClean="0"/>
              <a:t>дошками</a:t>
            </a:r>
            <a:r>
              <a:rPr lang="ru-RU" dirty="0" smtClean="0"/>
              <a:t> </a:t>
            </a:r>
            <a:r>
              <a:rPr lang="ru-RU" dirty="0" err="1" smtClean="0"/>
              <a:t>забиті</a:t>
            </a:r>
            <a:r>
              <a:rPr lang="ru-RU" dirty="0" smtClean="0"/>
              <a:t>,</a:t>
            </a:r>
          </a:p>
          <a:p>
            <a:r>
              <a:rPr lang="ru-RU" dirty="0" smtClean="0"/>
              <a:t>І </a:t>
            </a:r>
            <a:r>
              <a:rPr lang="ru-RU" dirty="0" err="1" smtClean="0"/>
              <a:t>журавлі</a:t>
            </a:r>
            <a:r>
              <a:rPr lang="ru-RU" dirty="0" smtClean="0"/>
              <a:t> </a:t>
            </a:r>
            <a:r>
              <a:rPr lang="ru-RU" dirty="0" err="1" smtClean="0"/>
              <a:t>криничні</a:t>
            </a:r>
            <a:r>
              <a:rPr lang="ru-RU" dirty="0" smtClean="0"/>
              <a:t> </a:t>
            </a:r>
            <a:r>
              <a:rPr lang="ru-RU" dirty="0" err="1" smtClean="0"/>
              <a:t>сумовиті</a:t>
            </a:r>
            <a:r>
              <a:rPr lang="ru-RU" dirty="0" smtClean="0"/>
              <a:t>,</a:t>
            </a:r>
          </a:p>
          <a:p>
            <a:r>
              <a:rPr lang="ru-RU" dirty="0" smtClean="0"/>
              <a:t>І тихий сад </a:t>
            </a:r>
            <a:r>
              <a:rPr lang="ru-RU" dirty="0" err="1" smtClean="0"/>
              <a:t>біля</a:t>
            </a:r>
            <a:r>
              <a:rPr lang="ru-RU" dirty="0" smtClean="0"/>
              <a:t> </a:t>
            </a:r>
            <a:r>
              <a:rPr lang="ru-RU" dirty="0" err="1" smtClean="0"/>
              <a:t>старої</a:t>
            </a:r>
            <a:r>
              <a:rPr lang="ru-RU" dirty="0" smtClean="0"/>
              <a:t> </a:t>
            </a:r>
            <a:r>
              <a:rPr lang="ru-RU" dirty="0" err="1" smtClean="0"/>
              <a:t>школи</a:t>
            </a:r>
            <a:r>
              <a:rPr lang="ru-RU" dirty="0" smtClean="0"/>
              <a:t>,</a:t>
            </a:r>
          </a:p>
          <a:p>
            <a:r>
              <a:rPr lang="ru-RU" dirty="0" smtClean="0"/>
              <a:t>І </a:t>
            </a:r>
            <a:r>
              <a:rPr lang="ru-RU" dirty="0" err="1" smtClean="0"/>
              <a:t>дітям</a:t>
            </a:r>
            <a:r>
              <a:rPr lang="ru-RU" dirty="0" smtClean="0"/>
              <a:t> в </a:t>
            </a:r>
            <a:r>
              <a:rPr lang="ru-RU" dirty="0" err="1" smtClean="0"/>
              <a:t>ній</a:t>
            </a:r>
            <a:r>
              <a:rPr lang="ru-RU" dirty="0" smtClean="0"/>
              <a:t> не </a:t>
            </a:r>
            <a:r>
              <a:rPr lang="ru-RU" dirty="0" err="1" smtClean="0"/>
              <a:t>вчитися</a:t>
            </a:r>
            <a:r>
              <a:rPr lang="ru-RU" dirty="0" smtClean="0"/>
              <a:t> </a:t>
            </a:r>
            <a:r>
              <a:rPr lang="ru-RU" dirty="0" err="1" smtClean="0"/>
              <a:t>ніколи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800303" y="3226998"/>
            <a:ext cx="391517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Навколо</a:t>
            </a:r>
            <a:r>
              <a:rPr lang="ru-RU" dirty="0" smtClean="0"/>
              <a:t> </a:t>
            </a:r>
            <a:r>
              <a:rPr lang="ru-RU" dirty="0" err="1" smtClean="0"/>
              <a:t>пустка</a:t>
            </a:r>
            <a:r>
              <a:rPr lang="ru-RU" dirty="0" smtClean="0"/>
              <a:t> і печаль </a:t>
            </a:r>
            <a:r>
              <a:rPr lang="ru-RU" dirty="0" err="1" smtClean="0"/>
              <a:t>біблійна</a:t>
            </a:r>
            <a:r>
              <a:rPr lang="ru-RU" dirty="0" smtClean="0"/>
              <a:t>,</a:t>
            </a:r>
          </a:p>
          <a:p>
            <a:r>
              <a:rPr lang="ru-RU" dirty="0" err="1" smtClean="0"/>
              <a:t>Навколо</a:t>
            </a:r>
            <a:r>
              <a:rPr lang="ru-RU" dirty="0" smtClean="0"/>
              <a:t> смерть, незрима і </a:t>
            </a:r>
            <a:r>
              <a:rPr lang="ru-RU" dirty="0" err="1" smtClean="0"/>
              <a:t>повільна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Чортополохом</a:t>
            </a:r>
            <a:r>
              <a:rPr lang="ru-RU" dirty="0" smtClean="0"/>
              <a:t> </a:t>
            </a:r>
            <a:r>
              <a:rPr lang="ru-RU" dirty="0" err="1" smtClean="0"/>
              <a:t>обрій</a:t>
            </a:r>
            <a:r>
              <a:rPr lang="ru-RU" dirty="0" smtClean="0"/>
              <a:t> </a:t>
            </a:r>
            <a:r>
              <a:rPr lang="ru-RU" dirty="0" err="1" smtClean="0"/>
              <a:t>заростає</a:t>
            </a:r>
            <a:r>
              <a:rPr lang="ru-RU" dirty="0" smtClean="0"/>
              <a:t>,</a:t>
            </a:r>
          </a:p>
          <a:p>
            <a:r>
              <a:rPr lang="ru-RU" dirty="0" smtClean="0"/>
              <a:t>Зело і </a:t>
            </a:r>
            <a:r>
              <a:rPr lang="ru-RU" dirty="0" err="1" smtClean="0"/>
              <a:t>квіти</a:t>
            </a:r>
            <a:r>
              <a:rPr lang="ru-RU" dirty="0" smtClean="0"/>
              <a:t> </a:t>
            </a:r>
            <a:r>
              <a:rPr lang="ru-RU" dirty="0" err="1" smtClean="0"/>
              <a:t>стронцій</a:t>
            </a:r>
            <a:r>
              <a:rPr lang="ru-RU" dirty="0" smtClean="0"/>
              <a:t> </a:t>
            </a:r>
            <a:r>
              <a:rPr lang="ru-RU" dirty="0" err="1" smtClean="0"/>
              <a:t>роз’їдає</a:t>
            </a:r>
            <a:r>
              <a:rPr lang="ru-RU" dirty="0" smtClean="0"/>
              <a:t>,</a:t>
            </a:r>
          </a:p>
          <a:p>
            <a:r>
              <a:rPr lang="ru-RU" dirty="0" smtClean="0"/>
              <a:t>І час </a:t>
            </a:r>
            <a:r>
              <a:rPr lang="ru-RU" dirty="0" err="1" smtClean="0"/>
              <a:t>пересипається</a:t>
            </a:r>
            <a:r>
              <a:rPr lang="ru-RU" dirty="0" smtClean="0"/>
              <a:t> </a:t>
            </a:r>
            <a:r>
              <a:rPr lang="ru-RU" dirty="0" err="1" smtClean="0"/>
              <a:t>пісками</a:t>
            </a:r>
            <a:endParaRPr lang="ru-RU" dirty="0" smtClean="0"/>
          </a:p>
          <a:p>
            <a:r>
              <a:rPr lang="ru-RU" dirty="0" smtClean="0"/>
              <a:t>На </a:t>
            </a:r>
            <a:r>
              <a:rPr lang="ru-RU" dirty="0" err="1" smtClean="0"/>
              <a:t>полі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шуміло</a:t>
            </a:r>
            <a:r>
              <a:rPr lang="ru-RU" dirty="0" smtClean="0"/>
              <a:t> колосками.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7654" y="740278"/>
            <a:ext cx="2859109" cy="4591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47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21983" y="316218"/>
            <a:ext cx="610458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Покинута хата</a:t>
            </a:r>
          </a:p>
          <a:p>
            <a:endParaRPr lang="ru-RU" dirty="0" smtClean="0"/>
          </a:p>
          <a:p>
            <a:r>
              <a:rPr lang="ru-RU" dirty="0" smtClean="0"/>
              <a:t>На </a:t>
            </a:r>
            <a:r>
              <a:rPr lang="ru-RU" dirty="0" err="1" smtClean="0"/>
              <a:t>пустищі</a:t>
            </a:r>
            <a:r>
              <a:rPr lang="ru-RU" dirty="0" smtClean="0"/>
              <a:t> </a:t>
            </a:r>
            <a:r>
              <a:rPr lang="ru-RU" dirty="0" err="1" smtClean="0"/>
              <a:t>дикім</a:t>
            </a:r>
            <a:r>
              <a:rPr lang="ru-RU" dirty="0" smtClean="0"/>
              <a:t> росте бузина,</a:t>
            </a:r>
          </a:p>
          <a:p>
            <a:r>
              <a:rPr lang="ru-RU" dirty="0" err="1" smtClean="0"/>
              <a:t>Сіріє</a:t>
            </a:r>
            <a:r>
              <a:rPr lang="ru-RU" dirty="0" smtClean="0"/>
              <a:t> край поля </a:t>
            </a:r>
            <a:r>
              <a:rPr lang="ru-RU" dirty="0" err="1" smtClean="0"/>
              <a:t>хатина</a:t>
            </a:r>
            <a:r>
              <a:rPr lang="ru-RU" dirty="0" smtClean="0"/>
              <a:t> </a:t>
            </a:r>
            <a:r>
              <a:rPr lang="ru-RU" dirty="0" err="1" smtClean="0"/>
              <a:t>сумна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Облуплені</a:t>
            </a:r>
            <a:r>
              <a:rPr lang="ru-RU" dirty="0" smtClean="0"/>
              <a:t> </a:t>
            </a:r>
            <a:r>
              <a:rPr lang="ru-RU" dirty="0" err="1" smtClean="0"/>
              <a:t>стіни</a:t>
            </a:r>
            <a:r>
              <a:rPr lang="ru-RU" dirty="0" smtClean="0"/>
              <a:t>, </a:t>
            </a:r>
            <a:r>
              <a:rPr lang="ru-RU" dirty="0" err="1" smtClean="0"/>
              <a:t>полин</a:t>
            </a:r>
            <a:r>
              <a:rPr lang="ru-RU" dirty="0" smtClean="0"/>
              <a:t>, </a:t>
            </a:r>
            <a:r>
              <a:rPr lang="ru-RU" dirty="0" err="1" smtClean="0"/>
              <a:t>спориші</a:t>
            </a:r>
            <a:r>
              <a:rPr lang="ru-RU" dirty="0" smtClean="0"/>
              <a:t>,–</a:t>
            </a:r>
          </a:p>
          <a:p>
            <a:r>
              <a:rPr lang="ru-RU" dirty="0" smtClean="0"/>
              <a:t>Не видно й не </a:t>
            </a:r>
            <a:r>
              <a:rPr lang="ru-RU" dirty="0" err="1" smtClean="0"/>
              <a:t>чути</a:t>
            </a:r>
            <a:r>
              <a:rPr lang="ru-RU" dirty="0" smtClean="0"/>
              <a:t> </a:t>
            </a:r>
            <a:r>
              <a:rPr lang="ru-RU" dirty="0" err="1" smtClean="0"/>
              <a:t>навкруг</a:t>
            </a:r>
            <a:r>
              <a:rPr lang="ru-RU" dirty="0" smtClean="0"/>
              <a:t> </a:t>
            </a:r>
            <a:r>
              <a:rPr lang="ru-RU" dirty="0" err="1" smtClean="0"/>
              <a:t>ні</a:t>
            </a:r>
            <a:r>
              <a:rPr lang="ru-RU" dirty="0" smtClean="0"/>
              <a:t> </a:t>
            </a:r>
            <a:r>
              <a:rPr lang="ru-RU" dirty="0" err="1" smtClean="0"/>
              <a:t>душі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smtClean="0"/>
              <a:t>І </a:t>
            </a:r>
            <a:r>
              <a:rPr lang="ru-RU" dirty="0" err="1" smtClean="0"/>
              <a:t>тільки</a:t>
            </a:r>
            <a:r>
              <a:rPr lang="ru-RU" dirty="0" smtClean="0"/>
              <a:t> при </a:t>
            </a:r>
            <a:r>
              <a:rPr lang="ru-RU" dirty="0" err="1" smtClean="0"/>
              <a:t>місяці</a:t>
            </a:r>
            <a:r>
              <a:rPr lang="ru-RU" dirty="0" smtClean="0"/>
              <a:t>, </a:t>
            </a:r>
            <a:r>
              <a:rPr lang="ru-RU" dirty="0" err="1" smtClean="0"/>
              <a:t>піздно</a:t>
            </a:r>
            <a:r>
              <a:rPr lang="ru-RU" dirty="0" smtClean="0"/>
              <a:t> </a:t>
            </a:r>
            <a:r>
              <a:rPr lang="ru-RU" dirty="0" err="1" smtClean="0"/>
              <a:t>вночі</a:t>
            </a:r>
            <a:r>
              <a:rPr lang="ru-RU" dirty="0" smtClean="0"/>
              <a:t>,</a:t>
            </a:r>
          </a:p>
          <a:p>
            <a:r>
              <a:rPr lang="ru-RU" dirty="0" smtClean="0"/>
              <a:t>Коли над </a:t>
            </a:r>
            <a:r>
              <a:rPr lang="ru-RU" dirty="0" err="1" smtClean="0"/>
              <a:t>хатиною</a:t>
            </a:r>
            <a:r>
              <a:rPr lang="ru-RU" dirty="0" smtClean="0"/>
              <a:t> </a:t>
            </a:r>
            <a:r>
              <a:rPr lang="ru-RU" dirty="0" err="1" smtClean="0"/>
              <a:t>стогнуть</a:t>
            </a:r>
            <a:r>
              <a:rPr lang="ru-RU" dirty="0" smtClean="0"/>
              <a:t> </a:t>
            </a:r>
            <a:r>
              <a:rPr lang="ru-RU" dirty="0" err="1" smtClean="0"/>
              <a:t>сичі</a:t>
            </a:r>
            <a:r>
              <a:rPr lang="ru-RU" dirty="0" smtClean="0"/>
              <a:t>.</a:t>
            </a:r>
          </a:p>
          <a:p>
            <a:r>
              <a:rPr lang="ru-RU" dirty="0" smtClean="0"/>
              <a:t>І </a:t>
            </a:r>
            <a:r>
              <a:rPr lang="ru-RU" dirty="0" err="1" smtClean="0"/>
              <a:t>вікна</a:t>
            </a:r>
            <a:r>
              <a:rPr lang="ru-RU" dirty="0" smtClean="0"/>
              <a:t> </a:t>
            </a:r>
            <a:r>
              <a:rPr lang="ru-RU" dirty="0" err="1" smtClean="0"/>
              <a:t>примарливим</a:t>
            </a:r>
            <a:r>
              <a:rPr lang="ru-RU" dirty="0" smtClean="0"/>
              <a:t> </a:t>
            </a:r>
            <a:r>
              <a:rPr lang="ru-RU" dirty="0" err="1" smtClean="0"/>
              <a:t>блиском</a:t>
            </a:r>
            <a:r>
              <a:rPr lang="ru-RU" dirty="0" smtClean="0"/>
              <a:t> </a:t>
            </a:r>
            <a:r>
              <a:rPr lang="ru-RU" dirty="0" err="1" smtClean="0"/>
              <a:t>горять</a:t>
            </a:r>
            <a:r>
              <a:rPr lang="ru-RU" dirty="0" smtClean="0"/>
              <a:t>,–</a:t>
            </a:r>
          </a:p>
          <a:p>
            <a:r>
              <a:rPr lang="ru-RU" dirty="0" smtClean="0"/>
              <a:t>З </a:t>
            </a:r>
            <a:r>
              <a:rPr lang="ru-RU" dirty="0" err="1" smtClean="0"/>
              <a:t>сіней</a:t>
            </a:r>
            <a:r>
              <a:rPr lang="ru-RU" dirty="0" smtClean="0"/>
              <a:t> у </a:t>
            </a:r>
            <a:r>
              <a:rPr lang="ru-RU" dirty="0" err="1" smtClean="0"/>
              <a:t>світлицю</a:t>
            </a:r>
            <a:r>
              <a:rPr lang="ru-RU" dirty="0" smtClean="0"/>
              <a:t> </a:t>
            </a:r>
            <a:r>
              <a:rPr lang="ru-RU" dirty="0" err="1" smtClean="0"/>
              <a:t>крадеться</a:t>
            </a:r>
            <a:r>
              <a:rPr lang="ru-RU" dirty="0" smtClean="0"/>
              <a:t>, </a:t>
            </a:r>
            <a:r>
              <a:rPr lang="ru-RU" dirty="0" err="1" smtClean="0"/>
              <a:t>мов</a:t>
            </a:r>
            <a:r>
              <a:rPr lang="ru-RU" dirty="0" smtClean="0"/>
              <a:t> тать.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err="1" smtClean="0"/>
              <a:t>Якась</a:t>
            </a:r>
            <a:r>
              <a:rPr lang="ru-RU" dirty="0" smtClean="0"/>
              <a:t> </a:t>
            </a:r>
            <a:r>
              <a:rPr lang="ru-RU" dirty="0" err="1" smtClean="0"/>
              <a:t>неземна</a:t>
            </a:r>
            <a:r>
              <a:rPr lang="ru-RU" dirty="0" smtClean="0"/>
              <a:t>, </a:t>
            </a:r>
            <a:r>
              <a:rPr lang="ru-RU" dirty="0" err="1" smtClean="0"/>
              <a:t>потойбічна</a:t>
            </a:r>
            <a:r>
              <a:rPr lang="ru-RU" dirty="0" smtClean="0"/>
              <a:t> </a:t>
            </a:r>
            <a:r>
              <a:rPr lang="ru-RU" dirty="0" err="1" smtClean="0"/>
              <a:t>мара</a:t>
            </a:r>
            <a:r>
              <a:rPr lang="ru-RU" dirty="0" smtClean="0"/>
              <a:t>,</a:t>
            </a:r>
          </a:p>
          <a:p>
            <a:r>
              <a:rPr lang="ru-RU" dirty="0" smtClean="0"/>
              <a:t>І груша в </a:t>
            </a:r>
            <a:r>
              <a:rPr lang="ru-RU" dirty="0" err="1" smtClean="0"/>
              <a:t>дворі</a:t>
            </a:r>
            <a:r>
              <a:rPr lang="ru-RU" dirty="0" smtClean="0"/>
              <a:t> </a:t>
            </a:r>
            <a:r>
              <a:rPr lang="ru-RU" dirty="0" err="1" smtClean="0"/>
              <a:t>завмирає</a:t>
            </a:r>
            <a:r>
              <a:rPr lang="ru-RU" dirty="0" smtClean="0"/>
              <a:t> стара.</a:t>
            </a:r>
          </a:p>
          <a:p>
            <a:r>
              <a:rPr lang="ru-RU" dirty="0" smtClean="0"/>
              <a:t>І </a:t>
            </a:r>
            <a:r>
              <a:rPr lang="ru-RU" dirty="0" err="1" smtClean="0"/>
              <a:t>чути</a:t>
            </a:r>
            <a:r>
              <a:rPr lang="ru-RU" dirty="0" smtClean="0"/>
              <a:t>, як в </a:t>
            </a:r>
            <a:r>
              <a:rPr lang="ru-RU" dirty="0" err="1" smtClean="0"/>
              <a:t>миснику</a:t>
            </a:r>
            <a:r>
              <a:rPr lang="ru-RU" dirty="0" smtClean="0"/>
              <a:t> </a:t>
            </a:r>
            <a:r>
              <a:rPr lang="ru-RU" dirty="0" err="1" smtClean="0"/>
              <a:t>дзвонять</a:t>
            </a:r>
            <a:r>
              <a:rPr lang="ru-RU" dirty="0" smtClean="0"/>
              <a:t> миски,</a:t>
            </a:r>
          </a:p>
          <a:p>
            <a:r>
              <a:rPr lang="ru-RU" dirty="0" smtClean="0"/>
              <a:t>І </a:t>
            </a:r>
            <a:r>
              <a:rPr lang="ru-RU" dirty="0" err="1" smtClean="0"/>
              <a:t>хрестяться</a:t>
            </a:r>
            <a:r>
              <a:rPr lang="ru-RU" dirty="0" smtClean="0"/>
              <a:t> </a:t>
            </a:r>
            <a:r>
              <a:rPr lang="ru-RU" dirty="0" err="1" smtClean="0"/>
              <a:t>лячно</a:t>
            </a:r>
            <a:r>
              <a:rPr lang="ru-RU" dirty="0" smtClean="0"/>
              <a:t> </a:t>
            </a:r>
            <a:r>
              <a:rPr lang="ru-RU" dirty="0" err="1" smtClean="0"/>
              <a:t>побожні</a:t>
            </a:r>
            <a:r>
              <a:rPr lang="ru-RU" dirty="0" smtClean="0"/>
              <a:t> </a:t>
            </a:r>
            <a:r>
              <a:rPr lang="ru-RU" dirty="0" err="1" smtClean="0"/>
              <a:t>жінки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smtClean="0"/>
              <a:t>І </a:t>
            </a:r>
            <a:r>
              <a:rPr lang="ru-RU" dirty="0" err="1" smtClean="0"/>
              <a:t>світять</a:t>
            </a:r>
            <a:r>
              <a:rPr lang="ru-RU" dirty="0" smtClean="0"/>
              <a:t> </a:t>
            </a:r>
            <a:r>
              <a:rPr lang="ru-RU" dirty="0" err="1" smtClean="0"/>
              <a:t>очима</a:t>
            </a:r>
            <a:r>
              <a:rPr lang="ru-RU" dirty="0" smtClean="0"/>
              <a:t> </a:t>
            </a:r>
            <a:r>
              <a:rPr lang="ru-RU" dirty="0" err="1" smtClean="0"/>
              <a:t>коти</a:t>
            </a:r>
            <a:r>
              <a:rPr lang="ru-RU" dirty="0" smtClean="0"/>
              <a:t> з </a:t>
            </a:r>
            <a:r>
              <a:rPr lang="ru-RU" dirty="0" err="1" smtClean="0"/>
              <a:t>темноти</a:t>
            </a:r>
            <a:r>
              <a:rPr lang="ru-RU" dirty="0" smtClean="0"/>
              <a:t>,</a:t>
            </a:r>
          </a:p>
          <a:p>
            <a:r>
              <a:rPr lang="ru-RU" dirty="0" smtClean="0"/>
              <a:t>І </a:t>
            </a:r>
            <a:r>
              <a:rPr lang="ru-RU" dirty="0" err="1" smtClean="0"/>
              <a:t>хочеться</a:t>
            </a:r>
            <a:r>
              <a:rPr lang="ru-RU" dirty="0" smtClean="0"/>
              <a:t> </a:t>
            </a:r>
            <a:r>
              <a:rPr lang="ru-RU" dirty="0" err="1" smtClean="0"/>
              <a:t>швидше</a:t>
            </a:r>
            <a:r>
              <a:rPr lang="ru-RU" dirty="0" smtClean="0"/>
              <a:t> те </a:t>
            </a:r>
            <a:r>
              <a:rPr lang="ru-RU" dirty="0" err="1" smtClean="0"/>
              <a:t>місце</a:t>
            </a:r>
            <a:r>
              <a:rPr lang="ru-RU" dirty="0" smtClean="0"/>
              <a:t> пройти.</a:t>
            </a:r>
          </a:p>
          <a:p>
            <a:r>
              <a:rPr lang="ru-RU" dirty="0" smtClean="0"/>
              <a:t>Де буйно і дико росте бузина,</a:t>
            </a:r>
          </a:p>
          <a:p>
            <a:r>
              <a:rPr lang="ru-RU" dirty="0" smtClean="0"/>
              <a:t>Де </a:t>
            </a:r>
            <a:r>
              <a:rPr lang="ru-RU" dirty="0" err="1" smtClean="0"/>
              <a:t>пусткою</a:t>
            </a:r>
            <a:r>
              <a:rPr lang="ru-RU" dirty="0" smtClean="0"/>
              <a:t> хата </a:t>
            </a:r>
            <a:r>
              <a:rPr lang="ru-RU" dirty="0" err="1" smtClean="0"/>
              <a:t>сіріє</a:t>
            </a:r>
            <a:r>
              <a:rPr lang="ru-RU" dirty="0" smtClean="0"/>
              <a:t> </a:t>
            </a:r>
            <a:r>
              <a:rPr lang="ru-RU" dirty="0" err="1" smtClean="0"/>
              <a:t>сумна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6418" y="1416676"/>
            <a:ext cx="3670478" cy="4224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2924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Фиолетовый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82</TotalTime>
  <Words>1785</Words>
  <Application>Microsoft Office PowerPoint</Application>
  <PresentationFormat>Широкоэкранный</PresentationFormat>
  <Paragraphs>287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Bahnschrift SemiBold SemiConden</vt:lpstr>
      <vt:lpstr>Century Gothic</vt:lpstr>
      <vt:lpstr>Times New Roman</vt:lpstr>
      <vt:lpstr>Wingdings</vt:lpstr>
      <vt:lpstr>Wingdings 3</vt:lpstr>
      <vt:lpstr>Ион</vt:lpstr>
      <vt:lpstr>« Чорнобиль не має минулого»</vt:lpstr>
      <vt:lpstr>26 квітня – День пам’яті про аварію на Чорнобильській АЕС</vt:lpstr>
      <vt:lpstr>Вся біль Чорнобиля в поезії</vt:lpstr>
      <vt:lpstr>Вірші присвячені трагедії на ЧАЕС</vt:lpstr>
      <vt:lpstr>Презентация PowerPoint</vt:lpstr>
      <vt:lpstr>Валерій ЛІСОВСЬКИЙ, поет-пісняр, педагог-філолог, почесний громадянин Малинського району.   </vt:lpstr>
      <vt:lpstr>Вірш „Зона”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 Чорнобиль не має минулого»</dc:title>
  <dc:creator>Наташа</dc:creator>
  <cp:lastModifiedBy>Наташа</cp:lastModifiedBy>
  <cp:revision>18</cp:revision>
  <dcterms:created xsi:type="dcterms:W3CDTF">2021-04-18T19:43:49Z</dcterms:created>
  <dcterms:modified xsi:type="dcterms:W3CDTF">2021-04-21T16:15:24Z</dcterms:modified>
</cp:coreProperties>
</file>