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66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2D99-60ED-4EC7-ABB6-79998637057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E4A-9BBE-47AE-B244-078F4641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AB94-97F1-4F32-A5CB-4E59167FEFA2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A2B0-0E95-48ED-8857-09CC9A81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2074-4A79-4ED2-B98F-0256276023A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18E1-3062-4DC1-A62A-E11E1139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FABB-786D-4909-B90D-FBDD08C85687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D1CD-42C0-46E9-AF54-4C83BEE6A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1B19-7A80-4787-84D5-7DCF555D1A6F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0DC7-820B-423A-B9F7-41E5728C1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B4A9-1D89-4AE7-8AEE-B403F3C71271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7AD3-E0D1-4C88-9979-F7FE22127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E39B-C8A6-4B8C-8713-DF7BE04995A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5926-C53E-4D24-B5C1-FF40F4517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15F6-1C58-4324-94A2-22823503CB7E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E7FB-930E-4FE1-A102-A6C7CB8F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1826-BD67-4590-BB49-F8D4D654AE93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2117-5960-4DB8-930C-5798612AB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825-B54A-4323-A629-76A2AFC379F4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9955-AEC7-44E7-9493-D1AD93060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6380-2FC3-43FA-84C6-149C3293589C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D99C-017C-41E1-B324-2AEE8A3E0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59CD0-98C1-4748-B6A7-938E28227955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12225-2244-423A-8B1D-52BD2BD35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o-kharkiv.org.ua/" TargetMode="External"/><Relationship Id="rId2" Type="http://schemas.openxmlformats.org/officeDocument/2006/relationships/hyperlink" Target="mailto:office@zno-kharkiv.org.u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3320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3324" name="Picture 22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23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1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3322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26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Номер слайда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DFE1AD-6D33-48C3-8F79-D2E3932753D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8313" y="0"/>
            <a:ext cx="8675687" cy="6921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ЗНО – 2016:</a:t>
            </a:r>
            <a:endParaRPr lang="uk-UA" sz="129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D:\лого герб\Gerb ХРЦОЯ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609600" y="981075"/>
            <a:ext cx="4538663" cy="5616575"/>
          </a:xfrm>
          <a:prstGeom prst="bevel">
            <a:avLst>
              <a:gd name="adj" fmla="val 12500"/>
            </a:avLst>
          </a:prstGeom>
          <a:solidFill>
            <a:srgbClr val="C0C0C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Предмети ЗНО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Українська мова і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література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Математика        11.05.2016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Історія України   13.05.2016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Російська мова  03.06.2016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спанська мова   06.06.2016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Англійська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мова 07.06.2016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Німецька мова    08.06.2016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Французька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мова   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Біологія                10.06.2016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r>
              <a:rPr lang="uk-UA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зика                   13.06.2016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Географія             15.06.2016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Хімія                      17.06.2016</a:t>
            </a:r>
            <a:endParaRPr lang="uk-UA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5148263" y="3716338"/>
            <a:ext cx="3779837" cy="28813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Тести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поглибленого рівня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складності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Відсутні</a:t>
            </a: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5148263" y="981075"/>
            <a:ext cx="3816350" cy="23764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Реєстрація на ЗНО-2016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01.02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04.03.2016 р. 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Максимальна кількість 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предметів ЗНО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чотири</a:t>
            </a:r>
          </a:p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4344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4348" name="Picture 22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9" name="Picture 23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45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4346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Picture 26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Номер слайда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A90533-7177-4264-834F-22E6E8F316E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8313" y="0"/>
            <a:ext cx="8675687" cy="827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5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ЗНО – 2016:</a:t>
            </a:r>
          </a:p>
          <a:p>
            <a:pPr algn="ctr">
              <a:defRPr/>
            </a:pPr>
            <a:endParaRPr lang="uk-UA" sz="142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D:\лого герб\Gerb ХРЦОЯ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611188" y="981075"/>
            <a:ext cx="4176712" cy="5399088"/>
          </a:xfrm>
          <a:prstGeom prst="bevel">
            <a:avLst>
              <a:gd name="adj" fmla="val 12500"/>
            </a:avLst>
          </a:prstGeom>
          <a:solidFill>
            <a:srgbClr val="C0C0C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ЗНО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=ДПА,</a:t>
            </a:r>
          </a:p>
          <a:p>
            <a:pPr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випускникам ЗНЗ</a:t>
            </a:r>
          </a:p>
          <a:p>
            <a:pPr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зараховується як ДПА:</a:t>
            </a:r>
          </a:p>
          <a:p>
            <a:pPr>
              <a:defRPr/>
            </a:pPr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Українська мова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Математика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11.05.2016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Історія України</a:t>
            </a:r>
            <a:endParaRPr lang="en-US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(період ХХ 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–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початок ХХІ ст.)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13.05.2016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787900" y="3644900"/>
            <a:ext cx="4176713" cy="27368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ЗНО (03.06.2016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17.06.2016)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решта предметів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ЗНО</a:t>
            </a:r>
          </a:p>
          <a:p>
            <a:pPr algn="ctr">
              <a:defRPr/>
            </a:pPr>
            <a:endParaRPr lang="uk-UA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Результати ЗНО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08.07.2016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4787900" y="981075"/>
            <a:ext cx="4176713" cy="23764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Результати ЗНО=ДПА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31.05.2016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 rot="-806291">
            <a:off x="468313" y="59499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>
              <a:latin typeface="Calibri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5288" y="0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КОНТАКТИ</a:t>
            </a:r>
            <a:endParaRPr lang="uk-UA" sz="4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539750" y="692150"/>
            <a:ext cx="8424863" cy="6205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Телефон інформаційної служби: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(057)705-07-37</a:t>
            </a: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Телефон служби методичної підтримки з предметів: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(057) 705-39-10</a:t>
            </a:r>
            <a:endParaRPr kumimoji="1" lang="en-US" sz="2800">
              <a:latin typeface="Times New Roman" pitchFamily="18" charset="0"/>
            </a:endParaRPr>
          </a:p>
          <a:p>
            <a:pPr eaLnBrk="0" hangingPunct="0"/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Електронна пошта: </a:t>
            </a:r>
          </a:p>
          <a:p>
            <a:pPr eaLnBrk="0" hangingPunct="0"/>
            <a:r>
              <a:rPr kumimoji="1" lang="en-US" sz="2800">
                <a:latin typeface="Times New Roman" pitchFamily="18" charset="0"/>
                <a:hlinkClick r:id="rId2"/>
              </a:rPr>
              <a:t>office@zno-kharkiv.org.ua</a:t>
            </a:r>
            <a:r>
              <a:rPr kumimoji="1" lang="uk-UA" sz="2800">
                <a:latin typeface="Times New Roman" pitchFamily="18" charset="0"/>
              </a:rPr>
              <a:t> </a:t>
            </a:r>
            <a:endParaRPr kumimoji="1" lang="en-US" sz="2800">
              <a:latin typeface="Times New Roman" pitchFamily="18" charset="0"/>
            </a:endParaRPr>
          </a:p>
          <a:p>
            <a:pPr eaLnBrk="0" hangingPunct="0"/>
            <a:endParaRPr kumimoji="1" lang="uk-UA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Сайт: </a:t>
            </a:r>
            <a:endParaRPr kumimoji="1" lang="en-US" sz="2800" b="1">
              <a:latin typeface="Times New Roman" pitchFamily="18" charset="0"/>
            </a:endParaRPr>
          </a:p>
          <a:p>
            <a:pPr eaLnBrk="0" hangingPunct="0"/>
            <a:r>
              <a:rPr kumimoji="1" lang="en-US" sz="2800" u="sng">
                <a:latin typeface="Times New Roman" pitchFamily="18" charset="0"/>
                <a:hlinkClick r:id="rId3"/>
              </a:rPr>
              <a:t>www.zno-kharkiv.org.ua</a:t>
            </a:r>
            <a:r>
              <a:rPr kumimoji="1" lang="uk-UA" sz="2800" u="sng">
                <a:latin typeface="Times New Roman" pitchFamily="18" charset="0"/>
              </a:rPr>
              <a:t> </a:t>
            </a:r>
          </a:p>
          <a:p>
            <a:pPr eaLnBrk="0" hangingPunct="0"/>
            <a:endParaRPr kumimoji="1" lang="uk-UA" sz="1000" b="1" u="sng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Адреса: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майдан Свободи, 6, офіс 463, м. Харків, 61022</a:t>
            </a:r>
          </a:p>
          <a:p>
            <a:pPr eaLnBrk="0" hangingPunct="0"/>
            <a:endParaRPr kumimoji="1" lang="uk-UA" sz="2800">
              <a:latin typeface="Times New Roman" pitchFamily="18" charset="0"/>
            </a:endParaRPr>
          </a:p>
          <a:p>
            <a:pPr eaLnBrk="0" hangingPunct="0"/>
            <a:endParaRPr kumimoji="1" lang="ru-RU" sz="2800">
              <a:latin typeface="Times New Roman" pitchFamily="18" charset="0"/>
            </a:endParaRPr>
          </a:p>
        </p:txBody>
      </p:sp>
      <p:pic>
        <p:nvPicPr>
          <p:cNvPr id="15364" name="Picture 2" descr="D:\лого герб\Gerb ХРЦОЯ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88913"/>
            <a:ext cx="1312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4229E5-6E72-46B8-9CA7-4D8472CFAB7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5366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5372" name="Picture 22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3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5370" name="Picture 25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Picture 26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367" name="Рисунок 22"/>
          <p:cNvPicPr>
            <a:picLocks noChangeAspect="1" noChangeArrowheads="1"/>
          </p:cNvPicPr>
          <p:nvPr/>
        </p:nvPicPr>
        <p:blipFill>
          <a:blip r:embed="rId6"/>
          <a:srcRect l="78986" t="31262" r="1772" b="61528"/>
          <a:stretch>
            <a:fillRect/>
          </a:stretch>
        </p:blipFill>
        <p:spPr bwMode="auto">
          <a:xfrm>
            <a:off x="6227763" y="5949950"/>
            <a:ext cx="25209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123</Words>
  <Application>Microsoft Office PowerPoint</Application>
  <PresentationFormat>Экран 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Перелік навчальних предметів,  з яких проходитиме ЗНО:</dc:title>
  <cp:lastModifiedBy>User</cp:lastModifiedBy>
  <cp:revision>44</cp:revision>
  <dcterms:modified xsi:type="dcterms:W3CDTF">2016-01-22T07:45:03Z</dcterms:modified>
</cp:coreProperties>
</file>